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12.svg" ContentType="image/svg+xml"/>
  <Override PartName="/ppt/media/image14.svg" ContentType="image/svg+xml"/>
  <Override PartName="/ppt/media/image16.svg" ContentType="image/svg+xml"/>
  <Override PartName="/ppt/media/image18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3"/>
    <p:sldMasterId id="2147483700" r:id="rId4"/>
    <p:sldMasterId id="2147483749" r:id="rId5"/>
    <p:sldMasterId id="2147483759" r:id="rId6"/>
    <p:sldMasterId id="2147483765" r:id="rId7"/>
    <p:sldMasterId id="2147483855" r:id="rId8"/>
    <p:sldMasterId id="2147483863" r:id="rId9"/>
    <p:sldMasterId id="2147483866" r:id="rId10"/>
  </p:sldMasterIdLst>
  <p:sldIdLst>
    <p:sldId id="258" r:id="rId11"/>
    <p:sldId id="263" r:id="rId12"/>
    <p:sldId id="264" r:id="rId13"/>
    <p:sldId id="269" r:id="rId14"/>
    <p:sldId id="271" r:id="rId15"/>
    <p:sldId id="273" r:id="rId16"/>
    <p:sldId id="275" r:id="rId17"/>
    <p:sldId id="265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66" r:id="rId32"/>
    <p:sldId id="297" r:id="rId33"/>
    <p:sldId id="299" r:id="rId34"/>
    <p:sldId id="300" r:id="rId35"/>
    <p:sldId id="301" r:id="rId36"/>
    <p:sldId id="302" r:id="rId37"/>
    <p:sldId id="303" r:id="rId38"/>
    <p:sldId id="304" r:id="rId39"/>
    <p:sldId id="305" r:id="rId40"/>
    <p:sldId id="306" r:id="rId41"/>
    <p:sldId id="307" r:id="rId42"/>
    <p:sldId id="308" r:id="rId43"/>
    <p:sldId id="267" r:id="rId44"/>
    <p:sldId id="311" r:id="rId45"/>
    <p:sldId id="295" r:id="rId46"/>
  </p:sldIdLst>
  <p:sldSz cx="12192000" cy="6858000"/>
  <p:notesSz cx="6858000" cy="9144000"/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111" initials="1" lastIdx="2" clrIdx="0"/>
  <p:cmAuthor id="2" name="Design" initials="D" lastIdx="6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1E6"/>
    <a:srgbClr val="9DCF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1" Type="http://schemas.openxmlformats.org/officeDocument/2006/relationships/tags" Target="tags/tag5.xml"/><Relationship Id="rId50" Type="http://schemas.openxmlformats.org/officeDocument/2006/relationships/commentAuthors" Target="commentAuthors.xml"/><Relationship Id="rId5" Type="http://schemas.openxmlformats.org/officeDocument/2006/relationships/slideMaster" Target="slideMasters/slideMaster4.xml"/><Relationship Id="rId49" Type="http://schemas.openxmlformats.org/officeDocument/2006/relationships/tableStyles" Target="tableStyles.xml"/><Relationship Id="rId48" Type="http://schemas.openxmlformats.org/officeDocument/2006/relationships/viewProps" Target="viewProps.xml"/><Relationship Id="rId47" Type="http://schemas.openxmlformats.org/officeDocument/2006/relationships/presProps" Target="presProps.xml"/><Relationship Id="rId46" Type="http://schemas.openxmlformats.org/officeDocument/2006/relationships/slide" Target="slides/slide36.xml"/><Relationship Id="rId45" Type="http://schemas.openxmlformats.org/officeDocument/2006/relationships/slide" Target="slides/slide35.xml"/><Relationship Id="rId44" Type="http://schemas.openxmlformats.org/officeDocument/2006/relationships/slide" Target="slides/slide34.xml"/><Relationship Id="rId43" Type="http://schemas.openxmlformats.org/officeDocument/2006/relationships/slide" Target="slides/slide33.xml"/><Relationship Id="rId42" Type="http://schemas.openxmlformats.org/officeDocument/2006/relationships/slide" Target="slides/slide32.xml"/><Relationship Id="rId41" Type="http://schemas.openxmlformats.org/officeDocument/2006/relationships/slide" Target="slides/slide31.xml"/><Relationship Id="rId40" Type="http://schemas.openxmlformats.org/officeDocument/2006/relationships/slide" Target="slides/slide30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29.xml"/><Relationship Id="rId38" Type="http://schemas.openxmlformats.org/officeDocument/2006/relationships/slide" Target="slides/slide28.xml"/><Relationship Id="rId37" Type="http://schemas.openxmlformats.org/officeDocument/2006/relationships/slide" Target="slides/slide27.xml"/><Relationship Id="rId36" Type="http://schemas.openxmlformats.org/officeDocument/2006/relationships/slide" Target="slides/slide26.xml"/><Relationship Id="rId35" Type="http://schemas.openxmlformats.org/officeDocument/2006/relationships/slide" Target="slides/slide25.xml"/><Relationship Id="rId34" Type="http://schemas.openxmlformats.org/officeDocument/2006/relationships/slide" Target="slides/slide24.xml"/><Relationship Id="rId33" Type="http://schemas.openxmlformats.org/officeDocument/2006/relationships/slide" Target="slides/slide23.xml"/><Relationship Id="rId32" Type="http://schemas.openxmlformats.org/officeDocument/2006/relationships/slide" Target="slides/slide22.xml"/><Relationship Id="rId31" Type="http://schemas.openxmlformats.org/officeDocument/2006/relationships/slide" Target="slides/slide21.xml"/><Relationship Id="rId30" Type="http://schemas.openxmlformats.org/officeDocument/2006/relationships/slide" Target="slides/slide20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9.xml"/><Relationship Id="rId28" Type="http://schemas.openxmlformats.org/officeDocument/2006/relationships/slide" Target="slides/slide18.xml"/><Relationship Id="rId27" Type="http://schemas.openxmlformats.org/officeDocument/2006/relationships/slide" Target="slides/slide17.xml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0" Type="http://schemas.openxmlformats.org/officeDocument/2006/relationships/slide" Target="slides/slide10.xml"/><Relationship Id="rId2" Type="http://schemas.openxmlformats.org/officeDocument/2006/relationships/theme" Target="theme/theme1.xml"/><Relationship Id="rId19" Type="http://schemas.openxmlformats.org/officeDocument/2006/relationships/slide" Target="slides/slide9.xml"/><Relationship Id="rId18" Type="http://schemas.openxmlformats.org/officeDocument/2006/relationships/slide" Target="slides/slide8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5" Type="http://schemas.openxmlformats.org/officeDocument/2006/relationships/slide" Target="slides/slide5.xml"/><Relationship Id="rId14" Type="http://schemas.openxmlformats.org/officeDocument/2006/relationships/slide" Target="slides/slide4.xml"/><Relationship Id="rId13" Type="http://schemas.openxmlformats.org/officeDocument/2006/relationships/slide" Target="slides/slide3.xml"/><Relationship Id="rId12" Type="http://schemas.openxmlformats.org/officeDocument/2006/relationships/slide" Target="slides/slide2.xml"/><Relationship Id="rId11" Type="http://schemas.openxmlformats.org/officeDocument/2006/relationships/slide" Target="slides/slide1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eg>
</file>

<file path=ppt/media/image42.png>
</file>

<file path=ppt/media/image43.jpeg>
</file>

<file path=ppt/media/image44.png>
</file>

<file path=ppt/media/image45.png>
</file>

<file path=ppt/media/image5.jpe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3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84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85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87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88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89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91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92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93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94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95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9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4" Type="http://schemas.openxmlformats.org/officeDocument/2006/relationships/hyperlink" Target="https://twitter.com/" TargetMode="External"/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6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29"/>
          <p:cNvSpPr>
            <a:spLocks noGrp="1"/>
          </p:cNvSpPr>
          <p:nvPr>
            <p:ph type="pic" sz="quarter" idx="12" hasCustomPrompt="1"/>
          </p:nvPr>
        </p:nvSpPr>
        <p:spPr>
          <a:xfrm>
            <a:off x="8275563" y="2905237"/>
            <a:ext cx="2769446" cy="6026722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1138993" y="2905237"/>
            <a:ext cx="2769446" cy="6026722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4567925" y="2612378"/>
            <a:ext cx="3056150" cy="66124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0" grpId="0" bldLvl="0" animBg="1"/>
      <p:bldP spid="11" grpId="0" bldLvl="0" animBg="1"/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515202" y="2960127"/>
            <a:ext cx="1368815" cy="937747"/>
          </a:xfrm>
          <a:custGeom>
            <a:avLst/>
            <a:gdLst>
              <a:gd name="connsiteX0" fmla="*/ 0 w 2737986"/>
              <a:gd name="connsiteY0" fmla="*/ 0 h 1875494"/>
              <a:gd name="connsiteX1" fmla="*/ 2737986 w 2737986"/>
              <a:gd name="connsiteY1" fmla="*/ 0 h 1875494"/>
              <a:gd name="connsiteX2" fmla="*/ 2737986 w 2737986"/>
              <a:gd name="connsiteY2" fmla="*/ 1875494 h 1875494"/>
              <a:gd name="connsiteX3" fmla="*/ 0 w 2737986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6" h="1875494">
                <a:moveTo>
                  <a:pt x="0" y="0"/>
                </a:moveTo>
                <a:lnTo>
                  <a:pt x="2737986" y="0"/>
                </a:lnTo>
                <a:lnTo>
                  <a:pt x="2737986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7933000" y="2960127"/>
            <a:ext cx="1368815" cy="937747"/>
          </a:xfrm>
          <a:custGeom>
            <a:avLst/>
            <a:gdLst>
              <a:gd name="connsiteX0" fmla="*/ 0 w 2737986"/>
              <a:gd name="connsiteY0" fmla="*/ 0 h 1875494"/>
              <a:gd name="connsiteX1" fmla="*/ 2737986 w 2737986"/>
              <a:gd name="connsiteY1" fmla="*/ 0 h 1875494"/>
              <a:gd name="connsiteX2" fmla="*/ 2737986 w 2737986"/>
              <a:gd name="connsiteY2" fmla="*/ 1875494 h 1875494"/>
              <a:gd name="connsiteX3" fmla="*/ 0 w 2737986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6" h="1875494">
                <a:moveTo>
                  <a:pt x="0" y="0"/>
                </a:moveTo>
                <a:lnTo>
                  <a:pt x="2737986" y="0"/>
                </a:lnTo>
                <a:lnTo>
                  <a:pt x="2737986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9350798" y="2960127"/>
            <a:ext cx="1368814" cy="937747"/>
          </a:xfrm>
          <a:custGeom>
            <a:avLst/>
            <a:gdLst>
              <a:gd name="connsiteX0" fmla="*/ 0 w 2737984"/>
              <a:gd name="connsiteY0" fmla="*/ 0 h 1875494"/>
              <a:gd name="connsiteX1" fmla="*/ 2737984 w 2737984"/>
              <a:gd name="connsiteY1" fmla="*/ 0 h 1875494"/>
              <a:gd name="connsiteX2" fmla="*/ 2737984 w 2737984"/>
              <a:gd name="connsiteY2" fmla="*/ 1875494 h 1875494"/>
              <a:gd name="connsiteX3" fmla="*/ 0 w 2737984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4" h="1875494">
                <a:moveTo>
                  <a:pt x="0" y="0"/>
                </a:moveTo>
                <a:lnTo>
                  <a:pt x="2737984" y="0"/>
                </a:lnTo>
                <a:lnTo>
                  <a:pt x="2737984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5314259" cy="6858000"/>
          </a:xfrm>
          <a:custGeom>
            <a:avLst/>
            <a:gdLst>
              <a:gd name="connsiteX0" fmla="*/ 0 w 10345056"/>
              <a:gd name="connsiteY0" fmla="*/ 0 h 10610851"/>
              <a:gd name="connsiteX1" fmla="*/ 10345056 w 10345056"/>
              <a:gd name="connsiteY1" fmla="*/ 0 h 10610851"/>
              <a:gd name="connsiteX2" fmla="*/ 10345056 w 10345056"/>
              <a:gd name="connsiteY2" fmla="*/ 10610851 h 10610851"/>
              <a:gd name="connsiteX3" fmla="*/ 0 w 10345056"/>
              <a:gd name="connsiteY3" fmla="*/ 10610851 h 1061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45056" h="10610851">
                <a:moveTo>
                  <a:pt x="0" y="0"/>
                </a:moveTo>
                <a:lnTo>
                  <a:pt x="10345056" y="0"/>
                </a:lnTo>
                <a:lnTo>
                  <a:pt x="10345056" y="10610851"/>
                </a:lnTo>
                <a:lnTo>
                  <a:pt x="0" y="1061085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5"/>
          <p:cNvSpPr>
            <a:spLocks noGrp="1"/>
          </p:cNvSpPr>
          <p:nvPr>
            <p:ph type="pic" sz="quarter" idx="24"/>
          </p:nvPr>
        </p:nvSpPr>
        <p:spPr>
          <a:xfrm>
            <a:off x="2960575" y="2512573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3" name="Picture Placeholder 75"/>
          <p:cNvSpPr>
            <a:spLocks noGrp="1"/>
          </p:cNvSpPr>
          <p:nvPr>
            <p:ph type="pic" sz="quarter" idx="25"/>
          </p:nvPr>
        </p:nvSpPr>
        <p:spPr>
          <a:xfrm>
            <a:off x="-177423" y="2845786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4" name="Picture Placeholder 75"/>
          <p:cNvSpPr>
            <a:spLocks noGrp="1"/>
          </p:cNvSpPr>
          <p:nvPr>
            <p:ph type="pic" sz="quarter" idx="26"/>
          </p:nvPr>
        </p:nvSpPr>
        <p:spPr>
          <a:xfrm>
            <a:off x="2480191" y="4288872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7" name="Picture Placeholder 75"/>
          <p:cNvSpPr>
            <a:spLocks noGrp="1"/>
          </p:cNvSpPr>
          <p:nvPr>
            <p:ph type="pic" sz="quarter" idx="29"/>
          </p:nvPr>
        </p:nvSpPr>
        <p:spPr>
          <a:xfrm>
            <a:off x="-3446135" y="3087109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5" name="Picture Placeholder 75"/>
          <p:cNvSpPr>
            <a:spLocks noGrp="1"/>
          </p:cNvSpPr>
          <p:nvPr>
            <p:ph type="pic" sz="quarter" idx="27"/>
          </p:nvPr>
        </p:nvSpPr>
        <p:spPr>
          <a:xfrm>
            <a:off x="-805022" y="4557089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Picture Placeholder 75"/>
          <p:cNvSpPr>
            <a:spLocks noGrp="1"/>
          </p:cNvSpPr>
          <p:nvPr>
            <p:ph type="pic" sz="quarter" idx="28"/>
          </p:nvPr>
        </p:nvSpPr>
        <p:spPr>
          <a:xfrm>
            <a:off x="1840192" y="5995429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7" grpId="0" bldLvl="0" animBg="1"/>
      <p:bldP spid="5" grpId="0" bldLvl="0" animBg="1"/>
      <p:bldP spid="6" grpId="0" bldLvl="0" animBg="1"/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5"/>
          <p:cNvSpPr>
            <a:spLocks noGrp="1"/>
          </p:cNvSpPr>
          <p:nvPr>
            <p:ph type="pic" sz="quarter" idx="24"/>
          </p:nvPr>
        </p:nvSpPr>
        <p:spPr>
          <a:xfrm>
            <a:off x="3451805" y="1941447"/>
            <a:ext cx="5288390" cy="2975107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accent3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75"/>
          <p:cNvSpPr>
            <a:spLocks noGrp="1"/>
          </p:cNvSpPr>
          <p:nvPr>
            <p:ph type="pic" sz="quarter" idx="34"/>
          </p:nvPr>
        </p:nvSpPr>
        <p:spPr>
          <a:xfrm>
            <a:off x="5795323" y="-2019910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18" name="Picture Placeholder 75"/>
          <p:cNvSpPr>
            <a:spLocks noGrp="1"/>
          </p:cNvSpPr>
          <p:nvPr>
            <p:ph type="pic" sz="quarter" idx="35"/>
          </p:nvPr>
        </p:nvSpPr>
        <p:spPr>
          <a:xfrm>
            <a:off x="8398700" y="-594065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19" name="Picture Placeholder 75"/>
          <p:cNvSpPr>
            <a:spLocks noGrp="1"/>
          </p:cNvSpPr>
          <p:nvPr>
            <p:ph type="pic" sz="quarter" idx="36"/>
          </p:nvPr>
        </p:nvSpPr>
        <p:spPr>
          <a:xfrm>
            <a:off x="11002076" y="831779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75"/>
          <p:cNvSpPr>
            <a:spLocks noGrp="1"/>
          </p:cNvSpPr>
          <p:nvPr>
            <p:ph type="pic" sz="quarter" idx="30"/>
          </p:nvPr>
        </p:nvSpPr>
        <p:spPr>
          <a:xfrm>
            <a:off x="3092593" y="-1470698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14" name="Picture Placeholder 75"/>
          <p:cNvSpPr>
            <a:spLocks noGrp="1"/>
          </p:cNvSpPr>
          <p:nvPr>
            <p:ph type="pic" sz="quarter" idx="31"/>
          </p:nvPr>
        </p:nvSpPr>
        <p:spPr>
          <a:xfrm>
            <a:off x="5695970" y="-44853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15" name="Picture Placeholder 75"/>
          <p:cNvSpPr>
            <a:spLocks noGrp="1"/>
          </p:cNvSpPr>
          <p:nvPr>
            <p:ph type="pic" sz="quarter" idx="32"/>
          </p:nvPr>
        </p:nvSpPr>
        <p:spPr>
          <a:xfrm>
            <a:off x="8307094" y="1365493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16" name="Picture Placeholder 75"/>
          <p:cNvSpPr>
            <a:spLocks noGrp="1"/>
          </p:cNvSpPr>
          <p:nvPr>
            <p:ph type="pic" sz="quarter" idx="33"/>
          </p:nvPr>
        </p:nvSpPr>
        <p:spPr>
          <a:xfrm>
            <a:off x="10911794" y="2784466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2" name="Picture Placeholder 75"/>
          <p:cNvSpPr>
            <a:spLocks noGrp="1"/>
          </p:cNvSpPr>
          <p:nvPr>
            <p:ph type="pic" sz="quarter" idx="24"/>
          </p:nvPr>
        </p:nvSpPr>
        <p:spPr>
          <a:xfrm>
            <a:off x="151308" y="-1058250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8" name="Picture Placeholder 75"/>
          <p:cNvSpPr>
            <a:spLocks noGrp="1"/>
          </p:cNvSpPr>
          <p:nvPr>
            <p:ph type="pic" sz="quarter" idx="25"/>
          </p:nvPr>
        </p:nvSpPr>
        <p:spPr>
          <a:xfrm>
            <a:off x="2754685" y="367594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9" name="Picture Placeholder 75"/>
          <p:cNvSpPr>
            <a:spLocks noGrp="1"/>
          </p:cNvSpPr>
          <p:nvPr>
            <p:ph type="pic" sz="quarter" idx="26"/>
          </p:nvPr>
        </p:nvSpPr>
        <p:spPr>
          <a:xfrm>
            <a:off x="5358061" y="1793439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10" name="Picture Placeholder 75"/>
          <p:cNvSpPr>
            <a:spLocks noGrp="1"/>
          </p:cNvSpPr>
          <p:nvPr>
            <p:ph type="pic" sz="quarter" idx="27"/>
          </p:nvPr>
        </p:nvSpPr>
        <p:spPr>
          <a:xfrm>
            <a:off x="7969186" y="3203785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75"/>
          <p:cNvSpPr>
            <a:spLocks noGrp="1"/>
          </p:cNvSpPr>
          <p:nvPr>
            <p:ph type="pic" sz="quarter" idx="28"/>
          </p:nvPr>
        </p:nvSpPr>
        <p:spPr>
          <a:xfrm>
            <a:off x="10573885" y="4622758"/>
            <a:ext cx="3973245" cy="2235242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tx1">
              <a:alpha val="4000"/>
            </a:schemeClr>
          </a:solidFill>
          <a:effectLst>
            <a:outerShdw blurRad="876300" dist="787400" dir="2400000" algn="ctr" rotWithShape="0">
              <a:schemeClr val="tx1">
                <a:alpha val="34000"/>
              </a:schemeClr>
            </a:outerShdw>
            <a:reflection blurRad="76200" stA="48000" endPos="98000" dir="5400000" sy="-100000" algn="bl" rotWithShape="0"/>
          </a:effectLst>
          <a:scene3d>
            <a:camera prst="orthographicFront">
              <a:rot lat="19848000" lon="3234000" rev="17862000"/>
            </a:camera>
            <a:lightRig rig="soft" dir="t"/>
          </a:scene3d>
          <a:sp3d extrusionH="95250" prstMaterial="plastic"/>
        </p:spPr>
        <p:txBody>
          <a:bodyPr wrap="square" anchor="ctr">
            <a:noAutofit/>
          </a:bodyPr>
          <a:lstStyle>
            <a:lvl1pPr algn="ctr"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18" grpId="0" bldLvl="0" animBg="1"/>
      <p:bldP spid="19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2" grpId="0" bldLvl="0" animBg="1"/>
      <p:bldP spid="8" grpId="0" bldLvl="0" animBg="1"/>
      <p:bldP spid="9" grpId="0" bldLvl="0" animBg="1"/>
      <p:bldP spid="10" grpId="0" bldLvl="0" animBg="1"/>
      <p:bldP spid="11" grpId="0" bldLvl="0" animBg="1"/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75"/>
          <p:cNvSpPr>
            <a:spLocks noGrp="1" noChangeAspect="1"/>
          </p:cNvSpPr>
          <p:nvPr>
            <p:ph type="pic" sz="quarter" idx="57"/>
          </p:nvPr>
        </p:nvSpPr>
        <p:spPr>
          <a:xfrm>
            <a:off x="-657118" y="-1490652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9" name="Picture Placeholder 75"/>
          <p:cNvSpPr>
            <a:spLocks noGrp="1" noChangeAspect="1"/>
          </p:cNvSpPr>
          <p:nvPr>
            <p:ph type="pic" sz="quarter" idx="58"/>
          </p:nvPr>
        </p:nvSpPr>
        <p:spPr>
          <a:xfrm>
            <a:off x="-2891069" y="-231195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1" name="Picture Placeholder 75"/>
          <p:cNvSpPr>
            <a:spLocks noGrp="1" noChangeAspect="1"/>
          </p:cNvSpPr>
          <p:nvPr>
            <p:ph type="pic" sz="quarter" idx="50"/>
          </p:nvPr>
        </p:nvSpPr>
        <p:spPr>
          <a:xfrm>
            <a:off x="1728773" y="-1139772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2" name="Picture Placeholder 75"/>
          <p:cNvSpPr>
            <a:spLocks noGrp="1" noChangeAspect="1"/>
          </p:cNvSpPr>
          <p:nvPr>
            <p:ph type="pic" sz="quarter" idx="51"/>
          </p:nvPr>
        </p:nvSpPr>
        <p:spPr>
          <a:xfrm>
            <a:off x="-505177" y="119685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3" name="Picture Placeholder 75"/>
          <p:cNvSpPr>
            <a:spLocks noGrp="1" noChangeAspect="1"/>
          </p:cNvSpPr>
          <p:nvPr>
            <p:ph type="pic" sz="quarter" idx="52"/>
          </p:nvPr>
        </p:nvSpPr>
        <p:spPr>
          <a:xfrm>
            <a:off x="-2739128" y="1379142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28" name="Picture Placeholder 75"/>
          <p:cNvSpPr>
            <a:spLocks noGrp="1" noChangeAspect="1"/>
          </p:cNvSpPr>
          <p:nvPr>
            <p:ph type="pic" sz="quarter" idx="43"/>
          </p:nvPr>
        </p:nvSpPr>
        <p:spPr>
          <a:xfrm>
            <a:off x="3949279" y="-686602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29" name="Picture Placeholder 75"/>
          <p:cNvSpPr>
            <a:spLocks noGrp="1" noChangeAspect="1"/>
          </p:cNvSpPr>
          <p:nvPr>
            <p:ph type="pic" sz="quarter" idx="44"/>
          </p:nvPr>
        </p:nvSpPr>
        <p:spPr>
          <a:xfrm>
            <a:off x="1715328" y="572855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30" name="Picture Placeholder 75"/>
          <p:cNvSpPr>
            <a:spLocks noGrp="1" noChangeAspect="1"/>
          </p:cNvSpPr>
          <p:nvPr>
            <p:ph type="pic" sz="quarter" idx="45"/>
          </p:nvPr>
        </p:nvSpPr>
        <p:spPr>
          <a:xfrm>
            <a:off x="-518622" y="1832312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31" name="Picture Placeholder 75"/>
          <p:cNvSpPr>
            <a:spLocks noGrp="1" noChangeAspect="1"/>
          </p:cNvSpPr>
          <p:nvPr>
            <p:ph type="pic" sz="quarter" idx="46"/>
          </p:nvPr>
        </p:nvSpPr>
        <p:spPr>
          <a:xfrm>
            <a:off x="-2752573" y="3091769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6" name="Picture Placeholder 75"/>
          <p:cNvSpPr>
            <a:spLocks noGrp="1" noChangeAspect="1"/>
          </p:cNvSpPr>
          <p:nvPr>
            <p:ph type="pic" sz="quarter" idx="37"/>
          </p:nvPr>
        </p:nvSpPr>
        <p:spPr>
          <a:xfrm>
            <a:off x="6942516" y="-686602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7" name="Picture Placeholder 75"/>
          <p:cNvSpPr>
            <a:spLocks noGrp="1" noChangeAspect="1"/>
          </p:cNvSpPr>
          <p:nvPr>
            <p:ph type="pic" sz="quarter" idx="38"/>
          </p:nvPr>
        </p:nvSpPr>
        <p:spPr>
          <a:xfrm>
            <a:off x="4708565" y="572855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8" name="Picture Placeholder 75"/>
          <p:cNvSpPr>
            <a:spLocks noGrp="1" noChangeAspect="1"/>
          </p:cNvSpPr>
          <p:nvPr>
            <p:ph type="pic" sz="quarter" idx="39"/>
          </p:nvPr>
        </p:nvSpPr>
        <p:spPr>
          <a:xfrm>
            <a:off x="2474615" y="1832312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9" name="Picture Placeholder 75"/>
          <p:cNvSpPr>
            <a:spLocks noGrp="1" noChangeAspect="1"/>
          </p:cNvSpPr>
          <p:nvPr>
            <p:ph type="pic" sz="quarter" idx="40"/>
          </p:nvPr>
        </p:nvSpPr>
        <p:spPr>
          <a:xfrm>
            <a:off x="240664" y="3091769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20" name="Picture Placeholder 75"/>
          <p:cNvSpPr>
            <a:spLocks noGrp="1" noChangeAspect="1"/>
          </p:cNvSpPr>
          <p:nvPr>
            <p:ph type="pic" sz="quarter" idx="41"/>
          </p:nvPr>
        </p:nvSpPr>
        <p:spPr>
          <a:xfrm>
            <a:off x="-1993286" y="4351226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2" name="Picture Placeholder 75"/>
          <p:cNvSpPr>
            <a:spLocks noGrp="1" noChangeAspect="1"/>
          </p:cNvSpPr>
          <p:nvPr>
            <p:ph type="pic" sz="quarter" idx="24"/>
          </p:nvPr>
        </p:nvSpPr>
        <p:spPr>
          <a:xfrm>
            <a:off x="9672465" y="-531151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" name="Picture Placeholder 75"/>
          <p:cNvSpPr>
            <a:spLocks noGrp="1" noChangeAspect="1"/>
          </p:cNvSpPr>
          <p:nvPr>
            <p:ph type="pic" sz="quarter" idx="25"/>
          </p:nvPr>
        </p:nvSpPr>
        <p:spPr>
          <a:xfrm>
            <a:off x="7438514" y="728306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5" name="Picture Placeholder 75"/>
          <p:cNvSpPr>
            <a:spLocks noGrp="1" noChangeAspect="1"/>
          </p:cNvSpPr>
          <p:nvPr>
            <p:ph type="pic" sz="quarter" idx="26"/>
          </p:nvPr>
        </p:nvSpPr>
        <p:spPr>
          <a:xfrm>
            <a:off x="5204563" y="1987763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6" name="Picture Placeholder 75"/>
          <p:cNvSpPr>
            <a:spLocks noGrp="1" noChangeAspect="1"/>
          </p:cNvSpPr>
          <p:nvPr>
            <p:ph type="pic" sz="quarter" idx="27"/>
          </p:nvPr>
        </p:nvSpPr>
        <p:spPr>
          <a:xfrm>
            <a:off x="2970613" y="3247220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7" name="Picture Placeholder 75"/>
          <p:cNvSpPr>
            <a:spLocks noGrp="1" noChangeAspect="1"/>
          </p:cNvSpPr>
          <p:nvPr>
            <p:ph type="pic" sz="quarter" idx="28"/>
          </p:nvPr>
        </p:nvSpPr>
        <p:spPr>
          <a:xfrm>
            <a:off x="736662" y="4506677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8" name="Picture Placeholder 75"/>
          <p:cNvSpPr>
            <a:spLocks noGrp="1" noChangeAspect="1"/>
          </p:cNvSpPr>
          <p:nvPr>
            <p:ph type="pic" sz="quarter" idx="29"/>
          </p:nvPr>
        </p:nvSpPr>
        <p:spPr>
          <a:xfrm>
            <a:off x="-1497289" y="5766134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75"/>
          <p:cNvSpPr>
            <a:spLocks noGrp="1" noChangeAspect="1"/>
          </p:cNvSpPr>
          <p:nvPr>
            <p:ph type="pic" sz="quarter" idx="31"/>
          </p:nvPr>
        </p:nvSpPr>
        <p:spPr>
          <a:xfrm>
            <a:off x="10280074" y="813692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1" name="Picture Placeholder 75"/>
          <p:cNvSpPr>
            <a:spLocks noGrp="1" noChangeAspect="1"/>
          </p:cNvSpPr>
          <p:nvPr>
            <p:ph type="pic" sz="quarter" idx="32"/>
          </p:nvPr>
        </p:nvSpPr>
        <p:spPr>
          <a:xfrm>
            <a:off x="8046123" y="2073149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2" name="Picture Placeholder 75"/>
          <p:cNvSpPr>
            <a:spLocks noGrp="1" noChangeAspect="1"/>
          </p:cNvSpPr>
          <p:nvPr>
            <p:ph type="pic" sz="quarter" idx="33"/>
          </p:nvPr>
        </p:nvSpPr>
        <p:spPr>
          <a:xfrm>
            <a:off x="5812173" y="3332606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3" name="Picture Placeholder 75"/>
          <p:cNvSpPr>
            <a:spLocks noGrp="1" noChangeAspect="1"/>
          </p:cNvSpPr>
          <p:nvPr>
            <p:ph type="pic" sz="quarter" idx="34"/>
          </p:nvPr>
        </p:nvSpPr>
        <p:spPr>
          <a:xfrm>
            <a:off x="3578222" y="4592063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75"/>
          <p:cNvSpPr>
            <a:spLocks noGrp="1" noChangeAspect="1"/>
          </p:cNvSpPr>
          <p:nvPr>
            <p:ph type="pic" sz="quarter" idx="35"/>
          </p:nvPr>
        </p:nvSpPr>
        <p:spPr>
          <a:xfrm>
            <a:off x="1344271" y="5851520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53" name="Picture Placeholder 75"/>
          <p:cNvSpPr>
            <a:spLocks noGrp="1" noChangeAspect="1"/>
          </p:cNvSpPr>
          <p:nvPr>
            <p:ph type="pic" sz="quarter" idx="62"/>
          </p:nvPr>
        </p:nvSpPr>
        <p:spPr>
          <a:xfrm>
            <a:off x="10348604" y="2456075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54" name="Picture Placeholder 75"/>
          <p:cNvSpPr>
            <a:spLocks noGrp="1" noChangeAspect="1"/>
          </p:cNvSpPr>
          <p:nvPr>
            <p:ph type="pic" sz="quarter" idx="63"/>
          </p:nvPr>
        </p:nvSpPr>
        <p:spPr>
          <a:xfrm>
            <a:off x="8114653" y="3715532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55" name="Picture Placeholder 75"/>
          <p:cNvSpPr>
            <a:spLocks noGrp="1" noChangeAspect="1"/>
          </p:cNvSpPr>
          <p:nvPr>
            <p:ph type="pic" sz="quarter" idx="64"/>
          </p:nvPr>
        </p:nvSpPr>
        <p:spPr>
          <a:xfrm>
            <a:off x="5880703" y="4974989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56" name="Picture Placeholder 75"/>
          <p:cNvSpPr>
            <a:spLocks noGrp="1" noChangeAspect="1"/>
          </p:cNvSpPr>
          <p:nvPr>
            <p:ph type="pic" sz="quarter" idx="65"/>
          </p:nvPr>
        </p:nvSpPr>
        <p:spPr>
          <a:xfrm>
            <a:off x="3646752" y="6234446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59" name="Picture Placeholder 75"/>
          <p:cNvSpPr>
            <a:spLocks noGrp="1" noChangeAspect="1"/>
          </p:cNvSpPr>
          <p:nvPr>
            <p:ph type="pic" sz="quarter" idx="68"/>
          </p:nvPr>
        </p:nvSpPr>
        <p:spPr>
          <a:xfrm>
            <a:off x="10536718" y="4037823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60" name="Picture Placeholder 75"/>
          <p:cNvSpPr>
            <a:spLocks noGrp="1" noChangeAspect="1"/>
          </p:cNvSpPr>
          <p:nvPr>
            <p:ph type="pic" sz="quarter" idx="69"/>
          </p:nvPr>
        </p:nvSpPr>
        <p:spPr>
          <a:xfrm>
            <a:off x="8302767" y="5297280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61" name="Picture Placeholder 75"/>
          <p:cNvSpPr>
            <a:spLocks noGrp="1" noChangeAspect="1"/>
          </p:cNvSpPr>
          <p:nvPr>
            <p:ph type="pic" sz="quarter" idx="70"/>
          </p:nvPr>
        </p:nvSpPr>
        <p:spPr>
          <a:xfrm>
            <a:off x="6068816" y="6556737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65" name="Picture Placeholder 75"/>
          <p:cNvSpPr>
            <a:spLocks noGrp="1" noChangeAspect="1"/>
          </p:cNvSpPr>
          <p:nvPr>
            <p:ph type="pic" sz="quarter" idx="74"/>
          </p:nvPr>
        </p:nvSpPr>
        <p:spPr>
          <a:xfrm>
            <a:off x="11051634" y="5464020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66" name="Picture Placeholder 75"/>
          <p:cNvSpPr>
            <a:spLocks noGrp="1" noChangeAspect="1"/>
          </p:cNvSpPr>
          <p:nvPr>
            <p:ph type="pic" sz="quarter" idx="75"/>
          </p:nvPr>
        </p:nvSpPr>
        <p:spPr>
          <a:xfrm>
            <a:off x="8817683" y="6723477"/>
            <a:ext cx="3283674" cy="1847308"/>
          </a:xfrm>
          <a:custGeom>
            <a:avLst/>
            <a:gdLst>
              <a:gd name="connsiteX0" fmla="*/ 215874 w 10578156"/>
              <a:gd name="connsiteY0" fmla="*/ 0 h 5950214"/>
              <a:gd name="connsiteX1" fmla="*/ 10362282 w 10578156"/>
              <a:gd name="connsiteY1" fmla="*/ 0 h 5950214"/>
              <a:gd name="connsiteX2" fmla="*/ 10578156 w 10578156"/>
              <a:gd name="connsiteY2" fmla="*/ 215874 h 5950214"/>
              <a:gd name="connsiteX3" fmla="*/ 10578156 w 10578156"/>
              <a:gd name="connsiteY3" fmla="*/ 5734340 h 5950214"/>
              <a:gd name="connsiteX4" fmla="*/ 10362282 w 10578156"/>
              <a:gd name="connsiteY4" fmla="*/ 5950214 h 5950214"/>
              <a:gd name="connsiteX5" fmla="*/ 215874 w 10578156"/>
              <a:gd name="connsiteY5" fmla="*/ 5950214 h 5950214"/>
              <a:gd name="connsiteX6" fmla="*/ 0 w 10578156"/>
              <a:gd name="connsiteY6" fmla="*/ 5734340 h 5950214"/>
              <a:gd name="connsiteX7" fmla="*/ 0 w 10578156"/>
              <a:gd name="connsiteY7" fmla="*/ 215874 h 5950214"/>
              <a:gd name="connsiteX8" fmla="*/ 215874 w 10578156"/>
              <a:gd name="connsiteY8" fmla="*/ 0 h 5950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8156" h="5950214">
                <a:moveTo>
                  <a:pt x="215874" y="0"/>
                </a:moveTo>
                <a:lnTo>
                  <a:pt x="10362282" y="0"/>
                </a:lnTo>
                <a:cubicBezTo>
                  <a:pt x="10481506" y="0"/>
                  <a:pt x="10578156" y="96650"/>
                  <a:pt x="10578156" y="215874"/>
                </a:cubicBezTo>
                <a:lnTo>
                  <a:pt x="10578156" y="5734340"/>
                </a:lnTo>
                <a:cubicBezTo>
                  <a:pt x="10578156" y="5853564"/>
                  <a:pt x="10481506" y="5950214"/>
                  <a:pt x="10362282" y="5950214"/>
                </a:cubicBezTo>
                <a:lnTo>
                  <a:pt x="215874" y="5950214"/>
                </a:lnTo>
                <a:cubicBezTo>
                  <a:pt x="96650" y="5950214"/>
                  <a:pt x="0" y="5853564"/>
                  <a:pt x="0" y="5734340"/>
                </a:cubicBezTo>
                <a:lnTo>
                  <a:pt x="0" y="215874"/>
                </a:lnTo>
                <a:cubicBezTo>
                  <a:pt x="0" y="96650"/>
                  <a:pt x="96650" y="0"/>
                  <a:pt x="215874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914400" dist="495300" dir="8100000" algn="ctr" rotWithShape="0">
              <a:schemeClr val="tx1">
                <a:lumMod val="75000"/>
                <a:lumOff val="25000"/>
                <a:alpha val="14000"/>
              </a:schemeClr>
            </a:outerShdw>
          </a:effectLst>
          <a:scene3d>
            <a:camera prst="orthographicFront">
              <a:rot lat="19800000" lon="18600000" rev="3600000"/>
            </a:camera>
            <a:lightRig rig="chilly" dir="t"/>
          </a:scene3d>
          <a:sp3d extrusionH="31750" prstMaterial="plastic"/>
        </p:spPr>
        <p:txBody>
          <a:bodyPr wrap="square" anchor="ctr">
            <a:noAutofit/>
          </a:bodyPr>
          <a:lstStyle>
            <a:lvl1pPr algn="ctr">
              <a:defRPr sz="14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3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3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3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3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3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3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3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3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3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3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3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3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3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3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ldLvl="0" animBg="1"/>
      <p:bldP spid="49" grpId="0" bldLvl="0" animBg="1"/>
      <p:bldP spid="41" grpId="0" bldLvl="0" animBg="1"/>
      <p:bldP spid="42" grpId="0" bldLvl="0" animBg="1"/>
      <p:bldP spid="43" grpId="0" bldLvl="0" animBg="1"/>
      <p:bldP spid="28" grpId="0" bldLvl="0" animBg="1"/>
      <p:bldP spid="29" grpId="0" bldLvl="0" animBg="1"/>
      <p:bldP spid="30" grpId="0" bldLvl="0" animBg="1"/>
      <p:bldP spid="31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8" grpId="0" bldLvl="0" animBg="1"/>
      <p:bldP spid="10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53" grpId="0" bldLvl="0" animBg="1"/>
      <p:bldP spid="54" grpId="0" bldLvl="0" animBg="1"/>
      <p:bldP spid="55" grpId="0" bldLvl="0" animBg="1"/>
      <p:bldP spid="56" grpId="0" bldLvl="0" animBg="1"/>
      <p:bldP spid="59" grpId="0" bldLvl="0" animBg="1"/>
      <p:bldP spid="60" grpId="0" bldLvl="0" animBg="1"/>
      <p:bldP spid="61" grpId="0" bldLvl="0" animBg="1"/>
      <p:bldP spid="65" grpId="0" bldLvl="0" animBg="1"/>
      <p:bldP spid="66" grpId="0" bldLvl="0" animBg="1"/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10628516" cy="55245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5192148" y="1450975"/>
            <a:ext cx="1807703" cy="3933825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54" name="Picture Placeholder 53"/>
          <p:cNvSpPr>
            <a:spLocks noGrp="1"/>
          </p:cNvSpPr>
          <p:nvPr>
            <p:ph type="pic" sz="quarter" idx="12" hasCustomPrompt="1"/>
          </p:nvPr>
        </p:nvSpPr>
        <p:spPr>
          <a:xfrm>
            <a:off x="3280606" y="2419668"/>
            <a:ext cx="1145391" cy="2032635"/>
          </a:xfrm>
          <a:custGeom>
            <a:avLst/>
            <a:gdLst>
              <a:gd name="connsiteX0" fmla="*/ 0 w 2291080"/>
              <a:gd name="connsiteY0" fmla="*/ 0 h 4065270"/>
              <a:gd name="connsiteX1" fmla="*/ 2291080 w 2291080"/>
              <a:gd name="connsiteY1" fmla="*/ 0 h 4065270"/>
              <a:gd name="connsiteX2" fmla="*/ 2291080 w 2291080"/>
              <a:gd name="connsiteY2" fmla="*/ 4065270 h 4065270"/>
              <a:gd name="connsiteX3" fmla="*/ 0 w 2291080"/>
              <a:gd name="connsiteY3" fmla="*/ 4065270 h 4065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1080" h="4065270">
                <a:moveTo>
                  <a:pt x="0" y="0"/>
                </a:moveTo>
                <a:lnTo>
                  <a:pt x="2291080" y="0"/>
                </a:lnTo>
                <a:lnTo>
                  <a:pt x="2291080" y="4065270"/>
                </a:lnTo>
                <a:lnTo>
                  <a:pt x="0" y="406527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56" name="Picture Placeholder 55"/>
          <p:cNvSpPr>
            <a:spLocks noGrp="1"/>
          </p:cNvSpPr>
          <p:nvPr>
            <p:ph type="pic" sz="quarter" idx="13" hasCustomPrompt="1"/>
          </p:nvPr>
        </p:nvSpPr>
        <p:spPr>
          <a:xfrm>
            <a:off x="7703344" y="2237185"/>
            <a:ext cx="1339199" cy="2387124"/>
          </a:xfrm>
          <a:custGeom>
            <a:avLst/>
            <a:gdLst>
              <a:gd name="connsiteX0" fmla="*/ 0 w 2678747"/>
              <a:gd name="connsiteY0" fmla="*/ 0 h 4774247"/>
              <a:gd name="connsiteX1" fmla="*/ 2678747 w 2678747"/>
              <a:gd name="connsiteY1" fmla="*/ 0 h 4774247"/>
              <a:gd name="connsiteX2" fmla="*/ 2678747 w 2678747"/>
              <a:gd name="connsiteY2" fmla="*/ 4774247 h 4774247"/>
              <a:gd name="connsiteX3" fmla="*/ 0 w 2678747"/>
              <a:gd name="connsiteY3" fmla="*/ 4774247 h 477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8747" h="4774247">
                <a:moveTo>
                  <a:pt x="0" y="0"/>
                </a:moveTo>
                <a:lnTo>
                  <a:pt x="2678747" y="0"/>
                </a:lnTo>
                <a:lnTo>
                  <a:pt x="2678747" y="4774247"/>
                </a:lnTo>
                <a:lnTo>
                  <a:pt x="0" y="4774247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6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bldLvl="0" animBg="1"/>
          <p:bldP spid="54" grpId="0" bldLvl="0" animBg="1"/>
          <p:bldP spid="56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bldLvl="0" animBg="1"/>
          <p:bldP spid="54" grpId="0" bldLvl="0" animBg="1"/>
          <p:bldP spid="56" grpId="0" bldLvl="0" animBg="1"/>
        </p:bldLst>
      </p:timing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767126" y="2160248"/>
            <a:ext cx="2659907" cy="2539669"/>
          </a:xfrm>
          <a:custGeom>
            <a:avLst/>
            <a:gdLst>
              <a:gd name="connsiteX0" fmla="*/ 272846 w 5320506"/>
              <a:gd name="connsiteY0" fmla="*/ 0 h 5079337"/>
              <a:gd name="connsiteX1" fmla="*/ 5047660 w 5320506"/>
              <a:gd name="connsiteY1" fmla="*/ 0 h 5079337"/>
              <a:gd name="connsiteX2" fmla="*/ 5320506 w 5320506"/>
              <a:gd name="connsiteY2" fmla="*/ 272716 h 5079337"/>
              <a:gd name="connsiteX3" fmla="*/ 5320506 w 5320506"/>
              <a:gd name="connsiteY3" fmla="*/ 4806621 h 5079337"/>
              <a:gd name="connsiteX4" fmla="*/ 5047660 w 5320506"/>
              <a:gd name="connsiteY4" fmla="*/ 5079337 h 5079337"/>
              <a:gd name="connsiteX5" fmla="*/ 272846 w 5320506"/>
              <a:gd name="connsiteY5" fmla="*/ 5079337 h 5079337"/>
              <a:gd name="connsiteX6" fmla="*/ 0 w 5320506"/>
              <a:gd name="connsiteY6" fmla="*/ 4806621 h 5079337"/>
              <a:gd name="connsiteX7" fmla="*/ 0 w 5320506"/>
              <a:gd name="connsiteY7" fmla="*/ 272716 h 5079337"/>
              <a:gd name="connsiteX8" fmla="*/ 272846 w 5320506"/>
              <a:gd name="connsiteY8" fmla="*/ 0 h 5079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20506" h="5079337">
                <a:moveTo>
                  <a:pt x="272846" y="0"/>
                </a:moveTo>
                <a:cubicBezTo>
                  <a:pt x="5047660" y="0"/>
                  <a:pt x="5047660" y="0"/>
                  <a:pt x="5047660" y="0"/>
                </a:cubicBezTo>
                <a:cubicBezTo>
                  <a:pt x="5197725" y="0"/>
                  <a:pt x="5320506" y="122722"/>
                  <a:pt x="5320506" y="272716"/>
                </a:cubicBezTo>
                <a:cubicBezTo>
                  <a:pt x="5320506" y="4806621"/>
                  <a:pt x="5320506" y="4806621"/>
                  <a:pt x="5320506" y="4806621"/>
                </a:cubicBezTo>
                <a:cubicBezTo>
                  <a:pt x="5320506" y="4956615"/>
                  <a:pt x="5197725" y="5079337"/>
                  <a:pt x="5047660" y="5079337"/>
                </a:cubicBezTo>
                <a:cubicBezTo>
                  <a:pt x="272846" y="5079337"/>
                  <a:pt x="272846" y="5079337"/>
                  <a:pt x="272846" y="5079337"/>
                </a:cubicBezTo>
                <a:cubicBezTo>
                  <a:pt x="122781" y="5079337"/>
                  <a:pt x="0" y="4956615"/>
                  <a:pt x="0" y="4806621"/>
                </a:cubicBezTo>
                <a:cubicBezTo>
                  <a:pt x="0" y="272716"/>
                  <a:pt x="0" y="272716"/>
                  <a:pt x="0" y="272716"/>
                </a:cubicBezTo>
                <a:cubicBezTo>
                  <a:pt x="0" y="122722"/>
                  <a:pt x="122781" y="0"/>
                  <a:pt x="27284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723900" dist="228600" dir="8100000" algn="tr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5314259" cy="6858000"/>
          </a:xfrm>
          <a:custGeom>
            <a:avLst/>
            <a:gdLst>
              <a:gd name="connsiteX0" fmla="*/ 0 w 10345056"/>
              <a:gd name="connsiteY0" fmla="*/ 0 h 10610851"/>
              <a:gd name="connsiteX1" fmla="*/ 10345056 w 10345056"/>
              <a:gd name="connsiteY1" fmla="*/ 0 h 10610851"/>
              <a:gd name="connsiteX2" fmla="*/ 10345056 w 10345056"/>
              <a:gd name="connsiteY2" fmla="*/ 10610851 h 10610851"/>
              <a:gd name="connsiteX3" fmla="*/ 0 w 10345056"/>
              <a:gd name="connsiteY3" fmla="*/ 10610851 h 1061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45056" h="10610851">
                <a:moveTo>
                  <a:pt x="0" y="0"/>
                </a:moveTo>
                <a:lnTo>
                  <a:pt x="10345056" y="0"/>
                </a:lnTo>
                <a:lnTo>
                  <a:pt x="10345056" y="10610851"/>
                </a:lnTo>
                <a:lnTo>
                  <a:pt x="0" y="1061085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 rot="5400000">
            <a:off x="5941896" y="-5485469"/>
            <a:ext cx="491655" cy="114626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6078743" y="743947"/>
            <a:ext cx="491655" cy="11736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20026" y="227883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/>
          <p:cNvSpPr txBox="1"/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727028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901650" y="37560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tx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 rot="5400000">
            <a:off x="5941896" y="-5485469"/>
            <a:ext cx="491655" cy="114626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6078743" y="743947"/>
            <a:ext cx="491655" cy="11736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20026" y="227883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/>
          <p:cNvSpPr txBox="1"/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14" name="Rectangle: Rounded Corners 13"/>
          <p:cNvSpPr/>
          <p:nvPr userDrawn="1"/>
        </p:nvSpPr>
        <p:spPr>
          <a:xfrm>
            <a:off x="727028" y="227883"/>
            <a:ext cx="1610876" cy="587829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901650" y="37560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tx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 rot="5400000">
            <a:off x="5941896" y="-5485469"/>
            <a:ext cx="491655" cy="114626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6078743" y="743947"/>
            <a:ext cx="491655" cy="11736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20026" y="227883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/>
          <p:cNvSpPr txBox="1"/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465184" y="115055"/>
            <a:ext cx="1261632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400" b="0">
              <a:solidFill>
                <a:schemeClr val="tx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6091625" y="495300"/>
            <a:ext cx="5604345" cy="5870981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909826" y="1479237"/>
            <a:ext cx="3256941" cy="4468697"/>
          </a:xfrm>
          <a:custGeom>
            <a:avLst/>
            <a:gdLst>
              <a:gd name="connsiteX0" fmla="*/ 0 w 6514730"/>
              <a:gd name="connsiteY0" fmla="*/ 0 h 8937393"/>
              <a:gd name="connsiteX1" fmla="*/ 6514730 w 6514730"/>
              <a:gd name="connsiteY1" fmla="*/ 0 h 8937393"/>
              <a:gd name="connsiteX2" fmla="*/ 6514730 w 6514730"/>
              <a:gd name="connsiteY2" fmla="*/ 8937393 h 8937393"/>
              <a:gd name="connsiteX3" fmla="*/ 0 w 6514730"/>
              <a:gd name="connsiteY3" fmla="*/ 8937393 h 8937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14730" h="8937393">
                <a:moveTo>
                  <a:pt x="0" y="0"/>
                </a:moveTo>
                <a:lnTo>
                  <a:pt x="6514730" y="0"/>
                </a:lnTo>
                <a:lnTo>
                  <a:pt x="6514730" y="8937393"/>
                </a:lnTo>
                <a:lnTo>
                  <a:pt x="0" y="893739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4213241" y="823246"/>
            <a:ext cx="3720054" cy="5113654"/>
          </a:xfrm>
          <a:custGeom>
            <a:avLst/>
            <a:gdLst>
              <a:gd name="connsiteX0" fmla="*/ 0 w 7441077"/>
              <a:gd name="connsiteY0" fmla="*/ 0 h 10227307"/>
              <a:gd name="connsiteX1" fmla="*/ 7441077 w 7441077"/>
              <a:gd name="connsiteY1" fmla="*/ 0 h 10227307"/>
              <a:gd name="connsiteX2" fmla="*/ 7441077 w 7441077"/>
              <a:gd name="connsiteY2" fmla="*/ 10227307 h 10227307"/>
              <a:gd name="connsiteX3" fmla="*/ 0 w 7441077"/>
              <a:gd name="connsiteY3" fmla="*/ 10227307 h 1022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41077" h="10227307">
                <a:moveTo>
                  <a:pt x="0" y="0"/>
                </a:moveTo>
                <a:lnTo>
                  <a:pt x="7441077" y="0"/>
                </a:lnTo>
                <a:lnTo>
                  <a:pt x="7441077" y="10227307"/>
                </a:lnTo>
                <a:lnTo>
                  <a:pt x="0" y="1022730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8" grpId="0" bldLvl="0" animBg="1"/>
    </p:bld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4361883" y="2213968"/>
            <a:ext cx="3483238" cy="21826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</p:bld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4178323" y="-82822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9435488" y="-1820952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-1024431" y="1650794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22" hasCustomPrompt="1"/>
          </p:nvPr>
        </p:nvSpPr>
        <p:spPr>
          <a:xfrm>
            <a:off x="-6246800" y="3379874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23" hasCustomPrompt="1"/>
          </p:nvPr>
        </p:nvSpPr>
        <p:spPr>
          <a:xfrm>
            <a:off x="-11632841" y="5171234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4" hasCustomPrompt="1"/>
          </p:nvPr>
        </p:nvSpPr>
        <p:spPr>
          <a:xfrm>
            <a:off x="20764331" y="-2359182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25" hasCustomPrompt="1"/>
          </p:nvPr>
        </p:nvSpPr>
        <p:spPr>
          <a:xfrm>
            <a:off x="26021496" y="-4097312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15561577" y="-625566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7" hasCustomPrompt="1"/>
          </p:nvPr>
        </p:nvSpPr>
        <p:spPr>
          <a:xfrm>
            <a:off x="10339208" y="1103514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1" name="Picture Placeholder 6"/>
          <p:cNvSpPr>
            <a:spLocks noGrp="1"/>
          </p:cNvSpPr>
          <p:nvPr>
            <p:ph type="pic" sz="quarter" idx="28" hasCustomPrompt="1"/>
          </p:nvPr>
        </p:nvSpPr>
        <p:spPr>
          <a:xfrm>
            <a:off x="4953166" y="2894874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2" name="Picture Placeholder 6"/>
          <p:cNvSpPr>
            <a:spLocks noGrp="1"/>
          </p:cNvSpPr>
          <p:nvPr>
            <p:ph type="pic" sz="quarter" idx="29" hasCustomPrompt="1"/>
          </p:nvPr>
        </p:nvSpPr>
        <p:spPr>
          <a:xfrm>
            <a:off x="13826551" y="-6479347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30" hasCustomPrompt="1"/>
          </p:nvPr>
        </p:nvSpPr>
        <p:spPr>
          <a:xfrm>
            <a:off x="19083716" y="-8217477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4" name="Picture Placeholder 6"/>
          <p:cNvSpPr>
            <a:spLocks noGrp="1"/>
          </p:cNvSpPr>
          <p:nvPr>
            <p:ph type="pic" sz="quarter" idx="31" hasCustomPrompt="1"/>
          </p:nvPr>
        </p:nvSpPr>
        <p:spPr>
          <a:xfrm>
            <a:off x="8623797" y="-4745731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32" hasCustomPrompt="1"/>
          </p:nvPr>
        </p:nvSpPr>
        <p:spPr>
          <a:xfrm>
            <a:off x="3401428" y="-3016651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33" hasCustomPrompt="1"/>
          </p:nvPr>
        </p:nvSpPr>
        <p:spPr>
          <a:xfrm>
            <a:off x="-1984614" y="-1225291"/>
            <a:ext cx="3154269" cy="74980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420000" lon="3000000" rev="1731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2062E-6 5E-6 L 0.86967 -0.51355 " pathEditMode="relative" rAng="0" ptsTypes="AA">
                                      <p:cBhvr>
                                        <p:cTn id="6" dur="6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484" y="-2568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2062E-6 5E-6 L 0.86967 -0.51355 " pathEditMode="relative" rAng="0" ptsTypes="AA">
                                      <p:cBhvr>
                                        <p:cTn id="8" dur="6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484" y="-2568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2062E-6 5E-6 L 0.86967 -0.51355 " pathEditMode="relative" rAng="0" ptsTypes="AA">
                                      <p:cBhvr>
                                        <p:cTn id="10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484" y="-2568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2062E-6 5E-6 L 0.86967 -0.51355 " pathEditMode="relative" rAng="0" ptsTypes="AA">
                                      <p:cBhvr>
                                        <p:cTn id="12" dur="6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484" y="-2568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2062E-6 5E-6 L 0.86967 -0.51355 " pathEditMode="relative" rAng="0" ptsTypes="AA">
                                      <p:cBhvr>
                                        <p:cTn id="14" dur="6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484" y="-2568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16" dur="8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18" dur="8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20" dur="8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22" dur="8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24" dur="8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26" dur="1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28" dur="1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30" dur="1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32" dur="1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9855E-6 1.2963E-6 L -1.28714 0.75949 " pathEditMode="relative" rAng="0" ptsTypes="AA">
                                      <p:cBhvr>
                                        <p:cTn id="34" dur="1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360" y="379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23" grpId="0" bldLvl="0" animBg="1"/>
      <p:bldP spid="24" grpId="0" bldLvl="0" animBg="1"/>
      <p:bldP spid="25" grpId="0" bldLvl="0" animBg="1"/>
      <p:bldP spid="26" grpId="0" bldLvl="0" animBg="1"/>
      <p:bldP spid="27" grpId="0" bldLvl="0" animBg="1"/>
      <p:bldP spid="28" grpId="0" bldLvl="0" animBg="1"/>
      <p:bldP spid="29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</p:bld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056930" y="3438186"/>
            <a:ext cx="2633044" cy="36118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6" name="Picture Placeholder 1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459874" y="1613875"/>
            <a:ext cx="2633044" cy="36118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0" name="Picture Placeholder 1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116382" y="818499"/>
            <a:ext cx="2633044" cy="36118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1" name="Picture Placeholder 14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288785" y="3454605"/>
            <a:ext cx="2633044" cy="36118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6" grpId="0" bldLvl="0" animBg="1"/>
      <p:bldP spid="10" grpId="0" bldLvl="0" animBg="1"/>
      <p:bldP spid="11" grpId="0" bldLvl="0" animBg="1"/>
    </p:bld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4284700" y="24182"/>
            <a:ext cx="3565696" cy="65836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3000000" lon="3000000" rev="396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7670801" y="2007234"/>
            <a:ext cx="3565696" cy="65836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600000" lon="3000000" rev="1764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4405964" y="4005045"/>
            <a:ext cx="3565696" cy="65836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3000000" lon="3000000" rev="396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939786" y="2035093"/>
            <a:ext cx="3565696" cy="65836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600000" lon="3000000" rev="1764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920738" y="-1993029"/>
            <a:ext cx="3565696" cy="65836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600000" lon="3000000" rev="1764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7637782" y="-1985772"/>
            <a:ext cx="3565696" cy="65836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600000" lon="3000000" rev="1764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11021082" y="5552"/>
            <a:ext cx="3565696" cy="65836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3000000" lon="3000000" rev="396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22" hasCustomPrompt="1"/>
          </p:nvPr>
        </p:nvSpPr>
        <p:spPr>
          <a:xfrm>
            <a:off x="4288626" y="-4013105"/>
            <a:ext cx="3565696" cy="65836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3000000" lon="3000000" rev="396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2" name="Picture Placeholder 6"/>
          <p:cNvSpPr>
            <a:spLocks noGrp="1"/>
          </p:cNvSpPr>
          <p:nvPr>
            <p:ph type="pic" sz="quarter" idx="23" hasCustomPrompt="1"/>
          </p:nvPr>
        </p:nvSpPr>
        <p:spPr>
          <a:xfrm>
            <a:off x="-2510582" y="3574"/>
            <a:ext cx="3565696" cy="658368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3000000" lon="3000000" rev="3960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4" grpId="0" bldLvl="0" animBg="1"/>
      <p:bldP spid="24" grpId="0" bldLvl="0" animBg="1"/>
      <p:bldP spid="25" grpId="0" bldLvl="0" animBg="1"/>
      <p:bldP spid="26" grpId="0" bldLvl="0" animBg="1"/>
      <p:bldP spid="27" grpId="0" bldLvl="0" animBg="1"/>
      <p:bldP spid="28" grpId="0" bldLvl="0" animBg="1"/>
      <p:bldP spid="29" grpId="0" bldLvl="0" animBg="1"/>
      <p:bldP spid="32" grpId="0" bldLvl="0" animBg="1"/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930649" y="1022135"/>
            <a:ext cx="3756374" cy="4471522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orthographicFront">
              <a:rot lat="1020000" lon="1800000" rev="300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9954E-6 0 L -0.21593 0.32604 " pathEditMode="relative" rAng="0" ptsTypes="AA">
                                      <p:cBhvr>
                                        <p:cTn id="8" dur="15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99" y="16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 bldLvl="0" animBg="1"/>
    </p:bld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862192" y="1843660"/>
            <a:ext cx="3153634" cy="43260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4" name="Picture Placeholder 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758988" y="427439"/>
            <a:ext cx="3091760" cy="4241124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4" grpId="0" bldLvl="0" animBg="1"/>
    </p:bld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4115090" y="-41563"/>
            <a:ext cx="4068550" cy="626364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>
              <a:rot lat="19620000" lon="3000000" rev="17412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0" name="Picture Placeholder 14"/>
          <p:cNvSpPr>
            <a:spLocks noGrp="1"/>
          </p:cNvSpPr>
          <p:nvPr>
            <p:ph type="pic" sz="quarter" idx="16" hasCustomPrompt="1"/>
          </p:nvPr>
        </p:nvSpPr>
        <p:spPr>
          <a:xfrm>
            <a:off x="7676571" y="2635129"/>
            <a:ext cx="4068550" cy="626364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>
              <a:rot lat="19620000" lon="3000000" rev="17412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1" name="Picture Placeholder 14"/>
          <p:cNvSpPr>
            <a:spLocks noGrp="1"/>
          </p:cNvSpPr>
          <p:nvPr>
            <p:ph type="pic" sz="quarter" idx="17" hasCustomPrompt="1"/>
          </p:nvPr>
        </p:nvSpPr>
        <p:spPr>
          <a:xfrm>
            <a:off x="10076656" y="-2403141"/>
            <a:ext cx="4068550" cy="626364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>
              <a:rot lat="19620000" lon="3000000" rev="17412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2" name="Picture Placeholder 14"/>
          <p:cNvSpPr>
            <a:spLocks noGrp="1"/>
          </p:cNvSpPr>
          <p:nvPr>
            <p:ph type="pic" sz="quarter" idx="18" hasCustomPrompt="1"/>
          </p:nvPr>
        </p:nvSpPr>
        <p:spPr>
          <a:xfrm>
            <a:off x="693509" y="-2749429"/>
            <a:ext cx="4068550" cy="626364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>
              <a:rot lat="19620000" lon="3000000" rev="17412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3" name="Picture Placeholder 14"/>
          <p:cNvSpPr>
            <a:spLocks noGrp="1"/>
          </p:cNvSpPr>
          <p:nvPr>
            <p:ph type="pic" sz="quarter" idx="19" hasCustomPrompt="1"/>
          </p:nvPr>
        </p:nvSpPr>
        <p:spPr>
          <a:xfrm>
            <a:off x="-2128932" y="2365888"/>
            <a:ext cx="4068550" cy="626364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>
              <a:rot lat="19620000" lon="3000000" rev="17412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10" grpId="0" bldLvl="0" animBg="1"/>
      <p:bldP spid="11" grpId="0" bldLvl="0" animBg="1"/>
      <p:bldP spid="12" grpId="0" bldLvl="0" animBg="1"/>
      <p:bldP spid="13" grpId="0" bldLvl="0" animBg="1"/>
    </p:bld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6008258" y="1298576"/>
            <a:ext cx="4068550" cy="626364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>
              <a:rot lat="19620000" lon="3000000" rev="17412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8" name="Picture Placeholder 14"/>
          <p:cNvSpPr>
            <a:spLocks noGrp="1"/>
          </p:cNvSpPr>
          <p:nvPr>
            <p:ph type="pic" sz="quarter" idx="16" hasCustomPrompt="1"/>
          </p:nvPr>
        </p:nvSpPr>
        <p:spPr>
          <a:xfrm>
            <a:off x="6008258" y="165346"/>
            <a:ext cx="4068550" cy="626364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>
            <a:outerShdw blurRad="1257300" dist="1041400" dir="1800000" sx="99000" sy="99000" algn="ctr" rotWithShape="0">
              <a:prstClr val="black">
                <a:alpha val="40000"/>
              </a:prstClr>
            </a:outerShdw>
          </a:effectLst>
          <a:scene3d>
            <a:camera prst="isometricBottomDown">
              <a:rot lat="19620000" lon="3000000" rev="17412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9" name="Picture Placeholder 14"/>
          <p:cNvSpPr>
            <a:spLocks noGrp="1"/>
          </p:cNvSpPr>
          <p:nvPr>
            <p:ph type="pic" sz="quarter" idx="17" hasCustomPrompt="1"/>
          </p:nvPr>
        </p:nvSpPr>
        <p:spPr>
          <a:xfrm>
            <a:off x="6008258" y="-967883"/>
            <a:ext cx="4068550" cy="626364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>
            <a:outerShdw blurRad="1257300" dist="1041400" dir="1800000" sx="99000" sy="99000" algn="ctr" rotWithShape="0">
              <a:prstClr val="black">
                <a:alpha val="40000"/>
              </a:prstClr>
            </a:outerShdw>
          </a:effectLst>
          <a:scene3d>
            <a:camera prst="isometricBottomDown">
              <a:rot lat="19620000" lon="3000000" rev="17412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4.63351E-6 2.96296E-6 L -4.63351E-6 0.25 " pathEditMode="relative" rAng="0" ptsTypes="AA">
                                      <p:cBhvr>
                                        <p:cTn id="12" dur="15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decel="10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4.63351E-6 7.40741E-7 L -4.63351E-6 0.25 " pathEditMode="relative" rAng="0" ptsTypes="AA">
                                      <p:cBhvr>
                                        <p:cTn id="17" dur="15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ldLvl="0" animBg="1"/>
      <p:bldP spid="8" grpId="0" bldLvl="0" animBg="1"/>
      <p:bldP spid="8" grpId="1" bldLvl="0" animBg="1"/>
      <p:bldP spid="9" grpId="0" bldLvl="0" animBg="1"/>
      <p:bldP spid="9" grpId="1" bldLvl="0" animBg="1"/>
    </p:bld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7130435" y="-1252134"/>
            <a:ext cx="3885694" cy="50292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440000" lon="2400000" rev="366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 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4510480" y="952867"/>
            <a:ext cx="3163961" cy="5202959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0" lon="0" rev="259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372160" y="4958957"/>
            <a:ext cx="3885694" cy="50292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440000" lon="2400000" rev="366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9200746" y="4728760"/>
            <a:ext cx="3885694" cy="50292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440000" lon="2400000" rev="366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12555067" y="1705429"/>
            <a:ext cx="3885694" cy="50292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440000" lon="2400000" rev="366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-1660359" y="-1161655"/>
            <a:ext cx="3885694" cy="50292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440000" lon="2400000" rev="366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1731615" y="-4228733"/>
            <a:ext cx="3885694" cy="50292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440000" lon="2400000" rev="366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2967E-6 -4.81481E-6 L -0.27893 0.45186 " pathEditMode="relative" rAng="0" ptsTypes="AA">
                                      <p:cBhvr>
                                        <p:cTn id="11" dur="1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50" y="22593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40737E-6 -4.25926E-6 L 0.34911 0.34387 " pathEditMode="relative" rAng="0" ptsTypes="AA">
                                      <p:cBhvr>
                                        <p:cTn id="15" dur="15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2" y="17188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1.40737E-6 -4.25926E-6 L 0.34911 0.34387 " pathEditMode="relative" rAng="0" ptsTypes="AA">
                                      <p:cBhvr>
                                        <p:cTn id="19" dur="15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2" y="1718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3.93569E-6 -3.51852E-6 L 0.29944 -0.49247 " pathEditMode="relative" rAng="0" ptsTypes="AA">
                                      <p:cBhvr>
                                        <p:cTn id="23" dur="15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72" y="-2461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3.93569E-6 -3.51852E-6 L 0.29944 -0.49247 " pathEditMode="relative" rAng="0" ptsTypes="AA">
                                      <p:cBhvr>
                                        <p:cTn id="27" dur="15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72" y="-2461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06588E-6 -2.22222E-6 L -0.41374 -0.39722 " pathEditMode="relative" rAng="0" ptsTypes="AA">
                                      <p:cBhvr>
                                        <p:cTn id="31" dur="15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687" y="-198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8" grpId="1" bldLvl="0" animBg="1"/>
      <p:bldP spid="4" grpId="0" bldLvl="0" animBg="1"/>
      <p:bldP spid="13" grpId="0" bldLvl="0" animBg="1"/>
      <p:bldP spid="13" grpId="1" bldLvl="0" animBg="1"/>
      <p:bldP spid="12" grpId="0" bldLvl="0" animBg="1"/>
      <p:bldP spid="12" grpId="1" bldLvl="0" animBg="1"/>
      <p:bldP spid="11" grpId="0" bldLvl="0" animBg="1"/>
      <p:bldP spid="11" grpId="1" bldLvl="0" animBg="1"/>
      <p:bldP spid="10" grpId="0" bldLvl="0" animBg="1"/>
      <p:bldP spid="10" grpId="1" bldLvl="0" animBg="1"/>
      <p:bldP spid="9" grpId="0" bldLvl="0" animBg="1"/>
      <p:bldP spid="9" grpId="1" bldLvl="0" animBg="1"/>
    </p:bld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7778819" y="2686840"/>
            <a:ext cx="4249533" cy="58293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6" name="Picture Placeholder 1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-70827" y="-1635375"/>
            <a:ext cx="4249533" cy="58293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5" name="Picture Placeholder 1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817320" y="504916"/>
            <a:ext cx="4249533" cy="58293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6" grpId="0" bldLvl="0" animBg="1"/>
      <p:bldP spid="5" grpId="0" bldLvl="0" animBg="1"/>
    </p:bldLst>
  </p:timing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6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9616723" y="576495"/>
            <a:ext cx="4097661" cy="5620969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9" name="Picture Placeholder 6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047170" y="576495"/>
            <a:ext cx="4097661" cy="5620969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38" name="Picture Placeholder 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-1522384" y="576495"/>
            <a:ext cx="4097661" cy="5620969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bldLvl="0" animBg="1"/>
      <p:bldP spid="39" grpId="0" bldLvl="0" animBg="1"/>
      <p:bldP spid="38" grpId="0" bldLvl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619039" y="1885269"/>
            <a:ext cx="3878368" cy="21826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</p:bldLst>
  </p:timing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4136233" y="19052"/>
            <a:ext cx="3976675" cy="6463349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800000" lon="2250000" rev="2196000"/>
            </a:camera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4486E-6 1.66667E-6 L 0.3262 -0.18148 " pathEditMode="relative" rAng="0" ptsTypes="AA">
                                      <p:cBhvr>
                                        <p:cTn id="8" dur="1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06" y="-9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6" grpId="1" bldLvl="0" animBg="1"/>
    </p:bldLst>
  </p:timing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216166" y="477415"/>
            <a:ext cx="3369125" cy="46216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4" name="Picture Placeholder 13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6707311" y="-30480"/>
            <a:ext cx="3369125" cy="46216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LeftDown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532071" y="3119941"/>
            <a:ext cx="3369125" cy="46216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  <a:sp3d prstMaterial="matte"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14" grpId="0" bldLvl="0" animBg="1"/>
      <p:bldP spid="15" grpId="0" bldLvl="0" animBg="1"/>
    </p:bldLst>
  </p:timing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-486823" y="-1363450"/>
            <a:ext cx="13165646" cy="9584902"/>
          </a:xfrm>
          <a:custGeom>
            <a:avLst/>
            <a:gdLst>
              <a:gd name="connsiteX0" fmla="*/ 0 w 7441077"/>
              <a:gd name="connsiteY0" fmla="*/ 0 h 10227307"/>
              <a:gd name="connsiteX1" fmla="*/ 7441077 w 7441077"/>
              <a:gd name="connsiteY1" fmla="*/ 0 h 10227307"/>
              <a:gd name="connsiteX2" fmla="*/ 7441077 w 7441077"/>
              <a:gd name="connsiteY2" fmla="*/ 10227307 h 10227307"/>
              <a:gd name="connsiteX3" fmla="*/ 0 w 7441077"/>
              <a:gd name="connsiteY3" fmla="*/ 10227307 h 1022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41077" h="10227307">
                <a:moveTo>
                  <a:pt x="0" y="0"/>
                </a:moveTo>
                <a:lnTo>
                  <a:pt x="7441077" y="0"/>
                </a:lnTo>
                <a:lnTo>
                  <a:pt x="7441077" y="10227307"/>
                </a:lnTo>
                <a:lnTo>
                  <a:pt x="0" y="1022730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3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573813" y="941140"/>
            <a:ext cx="6756058" cy="4918571"/>
          </a:xfrm>
          <a:custGeom>
            <a:avLst/>
            <a:gdLst>
              <a:gd name="connsiteX0" fmla="*/ 0 w 7441077"/>
              <a:gd name="connsiteY0" fmla="*/ 0 h 10227307"/>
              <a:gd name="connsiteX1" fmla="*/ 7441077 w 7441077"/>
              <a:gd name="connsiteY1" fmla="*/ 0 h 10227307"/>
              <a:gd name="connsiteX2" fmla="*/ 7441077 w 7441077"/>
              <a:gd name="connsiteY2" fmla="*/ 10227307 h 10227307"/>
              <a:gd name="connsiteX3" fmla="*/ 0 w 7441077"/>
              <a:gd name="connsiteY3" fmla="*/ 10227307 h 1022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41077" h="10227307">
                <a:moveTo>
                  <a:pt x="0" y="0"/>
                </a:moveTo>
                <a:lnTo>
                  <a:pt x="7441077" y="0"/>
                </a:lnTo>
                <a:lnTo>
                  <a:pt x="7441077" y="10227307"/>
                </a:lnTo>
                <a:lnTo>
                  <a:pt x="0" y="1022730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3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941450" y="941140"/>
            <a:ext cx="6756058" cy="4918571"/>
          </a:xfrm>
          <a:custGeom>
            <a:avLst/>
            <a:gdLst>
              <a:gd name="connsiteX0" fmla="*/ 0 w 7441077"/>
              <a:gd name="connsiteY0" fmla="*/ 0 h 10227307"/>
              <a:gd name="connsiteX1" fmla="*/ 7441077 w 7441077"/>
              <a:gd name="connsiteY1" fmla="*/ 0 h 10227307"/>
              <a:gd name="connsiteX2" fmla="*/ 7441077 w 7441077"/>
              <a:gd name="connsiteY2" fmla="*/ 10227307 h 10227307"/>
              <a:gd name="connsiteX3" fmla="*/ 0 w 7441077"/>
              <a:gd name="connsiteY3" fmla="*/ 10227307 h 1022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41077" h="10227307">
                <a:moveTo>
                  <a:pt x="0" y="0"/>
                </a:moveTo>
                <a:lnTo>
                  <a:pt x="7441077" y="0"/>
                </a:lnTo>
                <a:lnTo>
                  <a:pt x="7441077" y="10227307"/>
                </a:lnTo>
                <a:lnTo>
                  <a:pt x="0" y="1022730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3086677" y="-542317"/>
            <a:ext cx="6399967" cy="8786779"/>
          </a:xfrm>
          <a:custGeom>
            <a:avLst/>
            <a:gdLst>
              <a:gd name="connsiteX0" fmla="*/ 0 w 5420811"/>
              <a:gd name="connsiteY0" fmla="*/ 0 h 7441488"/>
              <a:gd name="connsiteX1" fmla="*/ 5420811 w 5420811"/>
              <a:gd name="connsiteY1" fmla="*/ 0 h 7441488"/>
              <a:gd name="connsiteX2" fmla="*/ 5420811 w 5420811"/>
              <a:gd name="connsiteY2" fmla="*/ 7441488 h 7441488"/>
              <a:gd name="connsiteX3" fmla="*/ 0 w 5420811"/>
              <a:gd name="connsiteY3" fmla="*/ 7441488 h 7441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20811" h="7441488">
                <a:moveTo>
                  <a:pt x="0" y="0"/>
                </a:moveTo>
                <a:lnTo>
                  <a:pt x="5420811" y="0"/>
                </a:lnTo>
                <a:lnTo>
                  <a:pt x="5420811" y="7441488"/>
                </a:lnTo>
                <a:lnTo>
                  <a:pt x="0" y="744148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>
              <a:rot lat="19391481" lon="17604000" rev="450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3532291" y="-102581"/>
            <a:ext cx="5128318" cy="7040880"/>
          </a:xfrm>
          <a:custGeom>
            <a:avLst/>
            <a:gdLst>
              <a:gd name="connsiteX0" fmla="*/ 0 w 5420811"/>
              <a:gd name="connsiteY0" fmla="*/ 0 h 7441488"/>
              <a:gd name="connsiteX1" fmla="*/ 5420811 w 5420811"/>
              <a:gd name="connsiteY1" fmla="*/ 0 h 7441488"/>
              <a:gd name="connsiteX2" fmla="*/ 5420811 w 5420811"/>
              <a:gd name="connsiteY2" fmla="*/ 7441488 h 7441488"/>
              <a:gd name="connsiteX3" fmla="*/ 0 w 5420811"/>
              <a:gd name="connsiteY3" fmla="*/ 7441488 h 7441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20811" h="7441488">
                <a:moveTo>
                  <a:pt x="0" y="0"/>
                </a:moveTo>
                <a:lnTo>
                  <a:pt x="5420811" y="0"/>
                </a:lnTo>
                <a:lnTo>
                  <a:pt x="5420811" y="7441488"/>
                </a:lnTo>
                <a:lnTo>
                  <a:pt x="0" y="744148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446269" y="406809"/>
            <a:ext cx="8233100" cy="5993892"/>
          </a:xfrm>
          <a:custGeom>
            <a:avLst/>
            <a:gdLst>
              <a:gd name="connsiteX0" fmla="*/ 0 w 7441077"/>
              <a:gd name="connsiteY0" fmla="*/ 0 h 10227307"/>
              <a:gd name="connsiteX1" fmla="*/ 7441077 w 7441077"/>
              <a:gd name="connsiteY1" fmla="*/ 0 h 10227307"/>
              <a:gd name="connsiteX2" fmla="*/ 7441077 w 7441077"/>
              <a:gd name="connsiteY2" fmla="*/ 10227307 h 10227307"/>
              <a:gd name="connsiteX3" fmla="*/ 0 w 7441077"/>
              <a:gd name="connsiteY3" fmla="*/ 10227307 h 1022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41077" h="10227307">
                <a:moveTo>
                  <a:pt x="0" y="0"/>
                </a:moveTo>
                <a:lnTo>
                  <a:pt x="7441077" y="0"/>
                </a:lnTo>
                <a:lnTo>
                  <a:pt x="7441077" y="10227307"/>
                </a:lnTo>
                <a:lnTo>
                  <a:pt x="0" y="1022730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3077676" y="3000853"/>
            <a:ext cx="5991184" cy="8235591"/>
          </a:xfrm>
          <a:custGeom>
            <a:avLst/>
            <a:gdLst>
              <a:gd name="connsiteX0" fmla="*/ 0 w 7441077"/>
              <a:gd name="connsiteY0" fmla="*/ 0 h 10227307"/>
              <a:gd name="connsiteX1" fmla="*/ 7441077 w 7441077"/>
              <a:gd name="connsiteY1" fmla="*/ 0 h 10227307"/>
              <a:gd name="connsiteX2" fmla="*/ 7441077 w 7441077"/>
              <a:gd name="connsiteY2" fmla="*/ 10227307 h 10227307"/>
              <a:gd name="connsiteX3" fmla="*/ 0 w 7441077"/>
              <a:gd name="connsiteY3" fmla="*/ 10227307 h 1022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41077" h="10227307">
                <a:moveTo>
                  <a:pt x="0" y="0"/>
                </a:moveTo>
                <a:lnTo>
                  <a:pt x="7441077" y="0"/>
                </a:lnTo>
                <a:lnTo>
                  <a:pt x="7441077" y="10227307"/>
                </a:lnTo>
                <a:lnTo>
                  <a:pt x="0" y="1022730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</p:bld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151339" y="834571"/>
            <a:ext cx="3874810" cy="5181601"/>
          </a:xfrm>
          <a:custGeom>
            <a:avLst/>
            <a:gdLst>
              <a:gd name="connsiteX0" fmla="*/ 0 w 7750629"/>
              <a:gd name="connsiteY0" fmla="*/ 0 h 10363201"/>
              <a:gd name="connsiteX1" fmla="*/ 7750629 w 7750629"/>
              <a:gd name="connsiteY1" fmla="*/ 0 h 10363201"/>
              <a:gd name="connsiteX2" fmla="*/ 7750629 w 7750629"/>
              <a:gd name="connsiteY2" fmla="*/ 10363201 h 10363201"/>
              <a:gd name="connsiteX3" fmla="*/ 0 w 7750629"/>
              <a:gd name="connsiteY3" fmla="*/ 10363201 h 10363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50629" h="10363201">
                <a:moveTo>
                  <a:pt x="0" y="0"/>
                </a:moveTo>
                <a:lnTo>
                  <a:pt x="7750629" y="0"/>
                </a:lnTo>
                <a:lnTo>
                  <a:pt x="7750629" y="10363201"/>
                </a:lnTo>
                <a:lnTo>
                  <a:pt x="0" y="1036320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4577536" y="4183563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2130908" y="279140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-315720" y="1400109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1380268" y="4834086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-1010006" y="3422821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2" grpId="0" bldLvl="0" animBg="1"/>
      <p:bldP spid="43" grpId="0" bldLvl="0" animBg="1"/>
      <p:bldP spid="44" grpId="0" bldLvl="0" animBg="1"/>
      <p:bldP spid="17" grpId="0" bldLvl="0" animBg="1"/>
    </p:bldLst>
  </p:timing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8"/>
          <p:cNvSpPr>
            <a:spLocks noGrp="1"/>
          </p:cNvSpPr>
          <p:nvPr>
            <p:ph type="pic" sz="quarter" idx="14"/>
          </p:nvPr>
        </p:nvSpPr>
        <p:spPr>
          <a:xfrm>
            <a:off x="4883751" y="3678129"/>
            <a:ext cx="643205" cy="1388019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22164" y="1151763"/>
            <a:ext cx="4154933" cy="2532716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/>
          <a:scene3d>
            <a:camera prst="isometricLeft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4" grpId="0" bldLvl="0" animBg="1"/>
    </p:bld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770215" y="940007"/>
            <a:ext cx="3878940" cy="236448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Left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858032" y="1543376"/>
            <a:ext cx="3878940" cy="236448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Right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0745" y="3278705"/>
            <a:ext cx="3878940" cy="236448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Left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8" grpId="0" bldLvl="0" animBg="1"/>
      <p:bldP spid="4" grpId="0" bldLvl="0" animBg="1"/>
    </p:bldLst>
  </p:timing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532071" y="3119941"/>
            <a:ext cx="3369125" cy="4621600"/>
          </a:xfrm>
          <a:custGeom>
            <a:avLst/>
            <a:gdLst>
              <a:gd name="connsiteX0" fmla="*/ 180928 w 6946900"/>
              <a:gd name="connsiteY0" fmla="*/ 0 h 9528175"/>
              <a:gd name="connsiteX1" fmla="*/ 6762202 w 6946900"/>
              <a:gd name="connsiteY1" fmla="*/ 0 h 9528175"/>
              <a:gd name="connsiteX2" fmla="*/ 6946900 w 6946900"/>
              <a:gd name="connsiteY2" fmla="*/ 184611 h 9528175"/>
              <a:gd name="connsiteX3" fmla="*/ 6946900 w 6946900"/>
              <a:gd name="connsiteY3" fmla="*/ 9347332 h 9528175"/>
              <a:gd name="connsiteX4" fmla="*/ 6762202 w 6946900"/>
              <a:gd name="connsiteY4" fmla="*/ 9528175 h 9528175"/>
              <a:gd name="connsiteX5" fmla="*/ 180928 w 6946900"/>
              <a:gd name="connsiteY5" fmla="*/ 9528175 h 9528175"/>
              <a:gd name="connsiteX6" fmla="*/ 0 w 6946900"/>
              <a:gd name="connsiteY6" fmla="*/ 9347332 h 9528175"/>
              <a:gd name="connsiteX7" fmla="*/ 0 w 6946900"/>
              <a:gd name="connsiteY7" fmla="*/ 184611 h 9528175"/>
              <a:gd name="connsiteX8" fmla="*/ 180928 w 6946900"/>
              <a:gd name="connsiteY8" fmla="*/ 0 h 952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6900" h="9528175">
                <a:moveTo>
                  <a:pt x="180928" y="0"/>
                </a:moveTo>
                <a:cubicBezTo>
                  <a:pt x="6762202" y="0"/>
                  <a:pt x="6762202" y="0"/>
                  <a:pt x="6762202" y="0"/>
                </a:cubicBezTo>
                <a:cubicBezTo>
                  <a:pt x="6863974" y="0"/>
                  <a:pt x="6946900" y="82886"/>
                  <a:pt x="6946900" y="184611"/>
                </a:cubicBezTo>
                <a:cubicBezTo>
                  <a:pt x="6946900" y="9347332"/>
                  <a:pt x="6946900" y="9347332"/>
                  <a:pt x="6946900" y="9347332"/>
                </a:cubicBezTo>
                <a:cubicBezTo>
                  <a:pt x="6946900" y="9445289"/>
                  <a:pt x="6863974" y="9528175"/>
                  <a:pt x="6762202" y="9528175"/>
                </a:cubicBezTo>
                <a:cubicBezTo>
                  <a:pt x="180928" y="9528175"/>
                  <a:pt x="180928" y="9528175"/>
                  <a:pt x="180928" y="9528175"/>
                </a:cubicBezTo>
                <a:cubicBezTo>
                  <a:pt x="82925" y="9528175"/>
                  <a:pt x="0" y="9445289"/>
                  <a:pt x="0" y="9347332"/>
                </a:cubicBezTo>
                <a:cubicBezTo>
                  <a:pt x="0" y="184611"/>
                  <a:pt x="0" y="184611"/>
                  <a:pt x="0" y="184611"/>
                </a:cubicBezTo>
                <a:cubicBezTo>
                  <a:pt x="0" y="82886"/>
                  <a:pt x="82925" y="0"/>
                  <a:pt x="180928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66484" y="2398480"/>
            <a:ext cx="2925699" cy="210312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perspectiveRight" fov="3600000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8"/>
          <p:cNvSpPr>
            <a:spLocks noGrp="1"/>
          </p:cNvSpPr>
          <p:nvPr>
            <p:ph type="pic" sz="quarter" idx="14"/>
          </p:nvPr>
        </p:nvSpPr>
        <p:spPr>
          <a:xfrm>
            <a:off x="7553770" y="3302793"/>
            <a:ext cx="629044" cy="1144660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>
            <a:blip r:embed="rId2"/>
            <a:tile tx="0" ty="0" sx="100000" sy="100000" flip="none" algn="ctr"/>
          </a:blipFill>
          <a:effectLst/>
          <a:scene3d>
            <a:camera prst="isometricRightUp">
              <a:rot lat="1200000" lon="18899998" rev="78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228560" y="2434319"/>
            <a:ext cx="3565696" cy="214884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/>
          <a:scene3d>
            <a:camera prst="isometricRight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3" grpId="0" bldLvl="0" animBg="1"/>
    </p:bldLst>
  </p:timing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32589" y="1129448"/>
            <a:ext cx="4584700" cy="2794689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Right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956138" y="1233179"/>
            <a:ext cx="4527231" cy="2759657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Left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3500556" y="56076"/>
            <a:ext cx="4845689" cy="6654409"/>
          </a:xfrm>
          <a:custGeom>
            <a:avLst/>
            <a:gdLst>
              <a:gd name="connsiteX0" fmla="*/ 0 w 8965220"/>
              <a:gd name="connsiteY0" fmla="*/ 0 h 12310009"/>
              <a:gd name="connsiteX1" fmla="*/ 8965220 w 8965220"/>
              <a:gd name="connsiteY1" fmla="*/ 0 h 12310009"/>
              <a:gd name="connsiteX2" fmla="*/ 8965220 w 8965220"/>
              <a:gd name="connsiteY2" fmla="*/ 12310009 h 12310009"/>
              <a:gd name="connsiteX3" fmla="*/ 0 w 8965220"/>
              <a:gd name="connsiteY3" fmla="*/ 12310009 h 12310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65220" h="12310009">
                <a:moveTo>
                  <a:pt x="0" y="0"/>
                </a:moveTo>
                <a:lnTo>
                  <a:pt x="8965220" y="0"/>
                </a:lnTo>
                <a:lnTo>
                  <a:pt x="8965220" y="12310009"/>
                </a:lnTo>
                <a:lnTo>
                  <a:pt x="0" y="12310009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485022" y="2276475"/>
            <a:ext cx="3376842" cy="2058416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868636" y="2022249"/>
            <a:ext cx="2879985" cy="1848077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  <a:gd name="connsiteX0-1" fmla="*/ 0 w 6762750"/>
              <a:gd name="connsiteY0-2" fmla="*/ 0 h 4086225"/>
              <a:gd name="connsiteX1-3" fmla="*/ 6762750 w 6762750"/>
              <a:gd name="connsiteY1-4" fmla="*/ 0 h 4086225"/>
              <a:gd name="connsiteX2-5" fmla="*/ 6762750 w 6762750"/>
              <a:gd name="connsiteY2-6" fmla="*/ 4086225 h 4086225"/>
              <a:gd name="connsiteX3-7" fmla="*/ 0 w 6762750"/>
              <a:gd name="connsiteY3-8" fmla="*/ 3980923 h 4086225"/>
              <a:gd name="connsiteX4" fmla="*/ 0 w 6762750"/>
              <a:gd name="connsiteY4" fmla="*/ 0 h 4086225"/>
              <a:gd name="connsiteX0-9" fmla="*/ 0 w 6762750"/>
              <a:gd name="connsiteY0-10" fmla="*/ 0 h 4086225"/>
              <a:gd name="connsiteX1-11" fmla="*/ 6762750 w 6762750"/>
              <a:gd name="connsiteY1-12" fmla="*/ 0 h 4086225"/>
              <a:gd name="connsiteX2-13" fmla="*/ 6762750 w 6762750"/>
              <a:gd name="connsiteY2-14" fmla="*/ 4086225 h 4086225"/>
              <a:gd name="connsiteX3-15" fmla="*/ 33545 w 6762750"/>
              <a:gd name="connsiteY3-16" fmla="*/ 3896681 h 4086225"/>
              <a:gd name="connsiteX4-17" fmla="*/ 0 w 6762750"/>
              <a:gd name="connsiteY4-18" fmla="*/ 0 h 40862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6762750" h="4086225">
                <a:moveTo>
                  <a:pt x="0" y="0"/>
                </a:moveTo>
                <a:lnTo>
                  <a:pt x="6762750" y="0"/>
                </a:lnTo>
                <a:lnTo>
                  <a:pt x="6762750" y="4086225"/>
                </a:lnTo>
                <a:lnTo>
                  <a:pt x="33545" y="3896681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perspectiveFront" fov="1800000">
              <a:rot lat="1500000" lon="180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7228910" y="247521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7228910" y="2113507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7228910" y="175180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7228910" y="1390097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0711E-6 1.85185E-6 L 3.40711E-6 0.0866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40711E-6 3.88889E-6 L 3.40711E-6 0.0866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40711E-6 1.66667E-6 L 3.40711E-6 0.0866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40711E-6 -5.55556E-7 L 3.40711E-6 0.0866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1" grpId="1" bldLvl="0" animBg="1"/>
      <p:bldP spid="42" grpId="0" bldLvl="0" animBg="1"/>
      <p:bldP spid="42" grpId="1" bldLvl="0" animBg="1"/>
      <p:bldP spid="43" grpId="0" bldLvl="0" animBg="1"/>
      <p:bldP spid="43" grpId="1" bldLvl="0" animBg="1"/>
      <p:bldP spid="44" grpId="0" bldLvl="0" animBg="1"/>
      <p:bldP spid="44" grpId="1" bldLvl="0" animBg="1"/>
    </p:bldLst>
  </p:timing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7685" y="2622324"/>
            <a:ext cx="3076629" cy="1848077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2750" h="4086225">
                <a:moveTo>
                  <a:pt x="0" y="0"/>
                </a:moveTo>
                <a:lnTo>
                  <a:pt x="6762750" y="0"/>
                </a:lnTo>
                <a:lnTo>
                  <a:pt x="6762750" y="4086225"/>
                </a:lnTo>
                <a:lnTo>
                  <a:pt x="0" y="4086225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7238307" y="2085114"/>
            <a:ext cx="2921323" cy="1696312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  <a:gd name="connsiteX0-1" fmla="*/ 44210 w 6762750"/>
              <a:gd name="connsiteY0-2" fmla="*/ 0 h 4095321"/>
              <a:gd name="connsiteX1-3" fmla="*/ 6762750 w 6762750"/>
              <a:gd name="connsiteY1-4" fmla="*/ 9096 h 4095321"/>
              <a:gd name="connsiteX2-5" fmla="*/ 6762750 w 6762750"/>
              <a:gd name="connsiteY2-6" fmla="*/ 4095321 h 4095321"/>
              <a:gd name="connsiteX3-7" fmla="*/ 0 w 6762750"/>
              <a:gd name="connsiteY3-8" fmla="*/ 4095321 h 4095321"/>
              <a:gd name="connsiteX4" fmla="*/ 44210 w 6762750"/>
              <a:gd name="connsiteY4" fmla="*/ 0 h 4095321"/>
              <a:gd name="connsiteX0-9" fmla="*/ 106103 w 6762750"/>
              <a:gd name="connsiteY0-10" fmla="*/ 0 h 4095321"/>
              <a:gd name="connsiteX1-11" fmla="*/ 6762750 w 6762750"/>
              <a:gd name="connsiteY1-12" fmla="*/ 9096 h 4095321"/>
              <a:gd name="connsiteX2-13" fmla="*/ 6762750 w 6762750"/>
              <a:gd name="connsiteY2-14" fmla="*/ 4095321 h 4095321"/>
              <a:gd name="connsiteX3-15" fmla="*/ 0 w 6762750"/>
              <a:gd name="connsiteY3-16" fmla="*/ 4095321 h 4095321"/>
              <a:gd name="connsiteX4-17" fmla="*/ 106103 w 6762750"/>
              <a:gd name="connsiteY4-18" fmla="*/ 0 h 4095321"/>
              <a:gd name="connsiteX0-19" fmla="*/ 114945 w 6762750"/>
              <a:gd name="connsiteY0-20" fmla="*/ 0 h 4095321"/>
              <a:gd name="connsiteX1-21" fmla="*/ 6762750 w 6762750"/>
              <a:gd name="connsiteY1-22" fmla="*/ 9096 h 4095321"/>
              <a:gd name="connsiteX2-23" fmla="*/ 6762750 w 6762750"/>
              <a:gd name="connsiteY2-24" fmla="*/ 4095321 h 4095321"/>
              <a:gd name="connsiteX3-25" fmla="*/ 0 w 6762750"/>
              <a:gd name="connsiteY3-26" fmla="*/ 4095321 h 4095321"/>
              <a:gd name="connsiteX4-27" fmla="*/ 114945 w 6762750"/>
              <a:gd name="connsiteY4-28" fmla="*/ 0 h 4095321"/>
              <a:gd name="connsiteX0-29" fmla="*/ 150313 w 6762750"/>
              <a:gd name="connsiteY0-30" fmla="*/ 0 h 4095321"/>
              <a:gd name="connsiteX1-31" fmla="*/ 6762750 w 6762750"/>
              <a:gd name="connsiteY1-32" fmla="*/ 9096 h 4095321"/>
              <a:gd name="connsiteX2-33" fmla="*/ 6762750 w 6762750"/>
              <a:gd name="connsiteY2-34" fmla="*/ 4095321 h 4095321"/>
              <a:gd name="connsiteX3-35" fmla="*/ 0 w 6762750"/>
              <a:gd name="connsiteY3-36" fmla="*/ 4095321 h 4095321"/>
              <a:gd name="connsiteX4-37" fmla="*/ 150313 w 6762750"/>
              <a:gd name="connsiteY4-38" fmla="*/ 0 h 4095321"/>
              <a:gd name="connsiteX0-39" fmla="*/ 132629 w 6745066"/>
              <a:gd name="connsiteY0-40" fmla="*/ 0 h 4095321"/>
              <a:gd name="connsiteX1-41" fmla="*/ 6745066 w 6745066"/>
              <a:gd name="connsiteY1-42" fmla="*/ 9096 h 4095321"/>
              <a:gd name="connsiteX2-43" fmla="*/ 6745066 w 6745066"/>
              <a:gd name="connsiteY2-44" fmla="*/ 4095321 h 4095321"/>
              <a:gd name="connsiteX3-45" fmla="*/ 0 w 6745066"/>
              <a:gd name="connsiteY3-46" fmla="*/ 4058936 h 4095321"/>
              <a:gd name="connsiteX4-47" fmla="*/ 132629 w 6745066"/>
              <a:gd name="connsiteY4-48" fmla="*/ 0 h 4095321"/>
              <a:gd name="connsiteX0-49" fmla="*/ 167997 w 6780434"/>
              <a:gd name="connsiteY0-50" fmla="*/ 0 h 4095321"/>
              <a:gd name="connsiteX1-51" fmla="*/ 6780434 w 6780434"/>
              <a:gd name="connsiteY1-52" fmla="*/ 9096 h 4095321"/>
              <a:gd name="connsiteX2-53" fmla="*/ 6780434 w 6780434"/>
              <a:gd name="connsiteY2-54" fmla="*/ 4095321 h 4095321"/>
              <a:gd name="connsiteX3-55" fmla="*/ 0 w 6780434"/>
              <a:gd name="connsiteY3-56" fmla="*/ 4049840 h 4095321"/>
              <a:gd name="connsiteX4-57" fmla="*/ 167997 w 6780434"/>
              <a:gd name="connsiteY4-58" fmla="*/ 0 h 4095321"/>
              <a:gd name="connsiteX0-59" fmla="*/ 167997 w 6780434"/>
              <a:gd name="connsiteY0-60" fmla="*/ 0 h 4095321"/>
              <a:gd name="connsiteX1-61" fmla="*/ 6780434 w 6780434"/>
              <a:gd name="connsiteY1-62" fmla="*/ 9096 h 4095321"/>
              <a:gd name="connsiteX2-63" fmla="*/ 6780434 w 6780434"/>
              <a:gd name="connsiteY2-64" fmla="*/ 4095321 h 4095321"/>
              <a:gd name="connsiteX3-65" fmla="*/ 0 w 6780434"/>
              <a:gd name="connsiteY3-66" fmla="*/ 4049840 h 4095321"/>
              <a:gd name="connsiteX4-67" fmla="*/ 167997 w 6780434"/>
              <a:gd name="connsiteY4-68" fmla="*/ 0 h 4095321"/>
              <a:gd name="connsiteX0-69" fmla="*/ 167997 w 6780434"/>
              <a:gd name="connsiteY0-70" fmla="*/ 0 h 4049840"/>
              <a:gd name="connsiteX1-71" fmla="*/ 6780434 w 6780434"/>
              <a:gd name="connsiteY1-72" fmla="*/ 9096 h 4049840"/>
              <a:gd name="connsiteX2-73" fmla="*/ 6656647 w 6780434"/>
              <a:gd name="connsiteY2-74" fmla="*/ 4040744 h 4049840"/>
              <a:gd name="connsiteX3-75" fmla="*/ 0 w 6780434"/>
              <a:gd name="connsiteY3-76" fmla="*/ 4049840 h 4049840"/>
              <a:gd name="connsiteX4-77" fmla="*/ 167997 w 6780434"/>
              <a:gd name="connsiteY4-78" fmla="*/ 0 h 4049840"/>
              <a:gd name="connsiteX0-79" fmla="*/ 167997 w 6780434"/>
              <a:gd name="connsiteY0-80" fmla="*/ 0 h 4049840"/>
              <a:gd name="connsiteX1-81" fmla="*/ 6780434 w 6780434"/>
              <a:gd name="connsiteY1-82" fmla="*/ 9096 h 4049840"/>
              <a:gd name="connsiteX2-83" fmla="*/ 6577070 w 6780434"/>
              <a:gd name="connsiteY2-84" fmla="*/ 4013455 h 4049840"/>
              <a:gd name="connsiteX3-85" fmla="*/ 0 w 6780434"/>
              <a:gd name="connsiteY3-86" fmla="*/ 4049840 h 4049840"/>
              <a:gd name="connsiteX4-87" fmla="*/ 167997 w 6780434"/>
              <a:gd name="connsiteY4-88" fmla="*/ 0 h 4049840"/>
              <a:gd name="connsiteX0-89" fmla="*/ 167997 w 6780434"/>
              <a:gd name="connsiteY0-90" fmla="*/ 0 h 4049840"/>
              <a:gd name="connsiteX1-91" fmla="*/ 6780434 w 6780434"/>
              <a:gd name="connsiteY1-92" fmla="*/ 9096 h 4049840"/>
              <a:gd name="connsiteX2-93" fmla="*/ 6524018 w 6780434"/>
              <a:gd name="connsiteY2-94" fmla="*/ 3986167 h 4049840"/>
              <a:gd name="connsiteX3-95" fmla="*/ 0 w 6780434"/>
              <a:gd name="connsiteY3-96" fmla="*/ 4049840 h 4049840"/>
              <a:gd name="connsiteX4-97" fmla="*/ 167997 w 6780434"/>
              <a:gd name="connsiteY4-98" fmla="*/ 0 h 4049840"/>
              <a:gd name="connsiteX0-99" fmla="*/ 167997 w 6780434"/>
              <a:gd name="connsiteY0-100" fmla="*/ 0 h 4049840"/>
              <a:gd name="connsiteX1-101" fmla="*/ 6780434 w 6780434"/>
              <a:gd name="connsiteY1-102" fmla="*/ 9096 h 4049840"/>
              <a:gd name="connsiteX2-103" fmla="*/ 6497493 w 6780434"/>
              <a:gd name="connsiteY2-104" fmla="*/ 3986167 h 4049840"/>
              <a:gd name="connsiteX3-105" fmla="*/ 0 w 6780434"/>
              <a:gd name="connsiteY3-106" fmla="*/ 4049840 h 4049840"/>
              <a:gd name="connsiteX4-107" fmla="*/ 167997 w 6780434"/>
              <a:gd name="connsiteY4-108" fmla="*/ 0 h 4049840"/>
              <a:gd name="connsiteX0-109" fmla="*/ 167997 w 6780434"/>
              <a:gd name="connsiteY0-110" fmla="*/ 0 h 4049840"/>
              <a:gd name="connsiteX1-111" fmla="*/ 6780434 w 6780434"/>
              <a:gd name="connsiteY1-112" fmla="*/ 9096 h 4049840"/>
              <a:gd name="connsiteX2-113" fmla="*/ 6444441 w 6780434"/>
              <a:gd name="connsiteY2-114" fmla="*/ 3986167 h 4049840"/>
              <a:gd name="connsiteX3-115" fmla="*/ 0 w 6780434"/>
              <a:gd name="connsiteY3-116" fmla="*/ 4049840 h 4049840"/>
              <a:gd name="connsiteX4-117" fmla="*/ 167997 w 6780434"/>
              <a:gd name="connsiteY4-118" fmla="*/ 0 h 4049840"/>
              <a:gd name="connsiteX0-119" fmla="*/ 167997 w 6727383"/>
              <a:gd name="connsiteY0-120" fmla="*/ 0 h 4049840"/>
              <a:gd name="connsiteX1-121" fmla="*/ 6727383 w 6727383"/>
              <a:gd name="connsiteY1-122" fmla="*/ 72769 h 4049840"/>
              <a:gd name="connsiteX2-123" fmla="*/ 6444441 w 6727383"/>
              <a:gd name="connsiteY2-124" fmla="*/ 3986167 h 4049840"/>
              <a:gd name="connsiteX3-125" fmla="*/ 0 w 6727383"/>
              <a:gd name="connsiteY3-126" fmla="*/ 4049840 h 4049840"/>
              <a:gd name="connsiteX4-127" fmla="*/ 167997 w 6727383"/>
              <a:gd name="connsiteY4-128" fmla="*/ 0 h 4049840"/>
              <a:gd name="connsiteX0-129" fmla="*/ 167997 w 6745067"/>
              <a:gd name="connsiteY0-130" fmla="*/ 0 h 4049840"/>
              <a:gd name="connsiteX1-131" fmla="*/ 6745067 w 6745067"/>
              <a:gd name="connsiteY1-132" fmla="*/ 45481 h 4049840"/>
              <a:gd name="connsiteX2-133" fmla="*/ 6444441 w 6745067"/>
              <a:gd name="connsiteY2-134" fmla="*/ 3986167 h 4049840"/>
              <a:gd name="connsiteX3-135" fmla="*/ 0 w 6745067"/>
              <a:gd name="connsiteY3-136" fmla="*/ 4049840 h 4049840"/>
              <a:gd name="connsiteX4-137" fmla="*/ 167997 w 6745067"/>
              <a:gd name="connsiteY4-138" fmla="*/ 0 h 4049840"/>
              <a:gd name="connsiteX0-139" fmla="*/ 167997 w 6780435"/>
              <a:gd name="connsiteY0-140" fmla="*/ 0 h 4049840"/>
              <a:gd name="connsiteX1-141" fmla="*/ 6780435 w 6780435"/>
              <a:gd name="connsiteY1-142" fmla="*/ 54577 h 4049840"/>
              <a:gd name="connsiteX2-143" fmla="*/ 6444441 w 6780435"/>
              <a:gd name="connsiteY2-144" fmla="*/ 3986167 h 4049840"/>
              <a:gd name="connsiteX3-145" fmla="*/ 0 w 6780435"/>
              <a:gd name="connsiteY3-146" fmla="*/ 4049840 h 4049840"/>
              <a:gd name="connsiteX4-147" fmla="*/ 167997 w 6780435"/>
              <a:gd name="connsiteY4-148" fmla="*/ 0 h 4049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6780435" h="4049840">
                <a:moveTo>
                  <a:pt x="167997" y="0"/>
                </a:moveTo>
                <a:lnTo>
                  <a:pt x="6780435" y="54577"/>
                </a:lnTo>
                <a:lnTo>
                  <a:pt x="6444441" y="3986167"/>
                </a:lnTo>
                <a:lnTo>
                  <a:pt x="0" y="4049840"/>
                </a:lnTo>
                <a:cubicBezTo>
                  <a:pt x="0" y="2687765"/>
                  <a:pt x="167997" y="1362075"/>
                  <a:pt x="167997" y="0"/>
                </a:cubicBezTo>
                <a:close/>
              </a:path>
            </a:pathLst>
          </a:custGeom>
          <a:blipFill dpi="0" rotWithShape="1">
            <a:blip r:embed="rId2">
              <a:alphaModFix amt="76000"/>
            </a:blip>
            <a:srcRect/>
            <a:stretch>
              <a:fillRect/>
            </a:stretch>
          </a:blipFill>
          <a:effectLst/>
          <a:scene3d>
            <a:camera prst="perspectiveFront" fov="1200000">
              <a:rot lat="240000" lon="1896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2041547" y="2077493"/>
            <a:ext cx="2688859" cy="1700122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  <a:gd name="connsiteX0-1" fmla="*/ 0 w 6762750"/>
              <a:gd name="connsiteY0-2" fmla="*/ 0 h 4086225"/>
              <a:gd name="connsiteX1-3" fmla="*/ 6762750 w 6762750"/>
              <a:gd name="connsiteY1-4" fmla="*/ 0 h 4086225"/>
              <a:gd name="connsiteX2-5" fmla="*/ 6762750 w 6762750"/>
              <a:gd name="connsiteY2-6" fmla="*/ 4086225 h 4086225"/>
              <a:gd name="connsiteX3-7" fmla="*/ 75898 w 6762750"/>
              <a:gd name="connsiteY3-8" fmla="*/ 4086225 h 4086225"/>
              <a:gd name="connsiteX4" fmla="*/ 0 w 6762750"/>
              <a:gd name="connsiteY4" fmla="*/ 0 h 4086225"/>
              <a:gd name="connsiteX0-9" fmla="*/ 0 w 6762750"/>
              <a:gd name="connsiteY0-10" fmla="*/ 0 h 4086225"/>
              <a:gd name="connsiteX1-11" fmla="*/ 6762750 w 6762750"/>
              <a:gd name="connsiteY1-12" fmla="*/ 0 h 4086225"/>
              <a:gd name="connsiteX2-13" fmla="*/ 6762750 w 6762750"/>
              <a:gd name="connsiteY2-14" fmla="*/ 4086225 h 4086225"/>
              <a:gd name="connsiteX3-15" fmla="*/ 142308 w 6762750"/>
              <a:gd name="connsiteY3-16" fmla="*/ 4031648 h 4086225"/>
              <a:gd name="connsiteX4-17" fmla="*/ 0 w 6762750"/>
              <a:gd name="connsiteY4-18" fmla="*/ 0 h 4086225"/>
              <a:gd name="connsiteX0-19" fmla="*/ 0 w 6762750"/>
              <a:gd name="connsiteY0-20" fmla="*/ 0 h 4086225"/>
              <a:gd name="connsiteX1-21" fmla="*/ 6762750 w 6762750"/>
              <a:gd name="connsiteY1-22" fmla="*/ 0 h 4086225"/>
              <a:gd name="connsiteX2-23" fmla="*/ 6762750 w 6762750"/>
              <a:gd name="connsiteY2-24" fmla="*/ 4086225 h 4086225"/>
              <a:gd name="connsiteX3-25" fmla="*/ 379488 w 6762750"/>
              <a:gd name="connsiteY3-26" fmla="*/ 3940687 h 4086225"/>
              <a:gd name="connsiteX4-27" fmla="*/ 0 w 6762750"/>
              <a:gd name="connsiteY4-28" fmla="*/ 0 h 4086225"/>
              <a:gd name="connsiteX0-29" fmla="*/ 0 w 6762750"/>
              <a:gd name="connsiteY0-30" fmla="*/ 0 h 4086225"/>
              <a:gd name="connsiteX1-31" fmla="*/ 6762750 w 6762750"/>
              <a:gd name="connsiteY1-32" fmla="*/ 0 h 4086225"/>
              <a:gd name="connsiteX2-33" fmla="*/ 6762750 w 6762750"/>
              <a:gd name="connsiteY2-34" fmla="*/ 4086225 h 4086225"/>
              <a:gd name="connsiteX3-35" fmla="*/ 379488 w 6762750"/>
              <a:gd name="connsiteY3-36" fmla="*/ 3940687 h 4086225"/>
              <a:gd name="connsiteX4-37" fmla="*/ 0 w 6762750"/>
              <a:gd name="connsiteY4-38" fmla="*/ 0 h 4086225"/>
              <a:gd name="connsiteX0-39" fmla="*/ 0 w 6762750"/>
              <a:gd name="connsiteY0-40" fmla="*/ 0 h 4086225"/>
              <a:gd name="connsiteX1-41" fmla="*/ 6762750 w 6762750"/>
              <a:gd name="connsiteY1-42" fmla="*/ 0 h 4086225"/>
              <a:gd name="connsiteX2-43" fmla="*/ 6762750 w 6762750"/>
              <a:gd name="connsiteY2-44" fmla="*/ 4086225 h 4086225"/>
              <a:gd name="connsiteX3-45" fmla="*/ 379488 w 6762750"/>
              <a:gd name="connsiteY3-46" fmla="*/ 3940687 h 4086225"/>
              <a:gd name="connsiteX4-47" fmla="*/ 0 w 6762750"/>
              <a:gd name="connsiteY4-48" fmla="*/ 0 h 4086225"/>
              <a:gd name="connsiteX0-49" fmla="*/ 0 w 6696340"/>
              <a:gd name="connsiteY0-50" fmla="*/ 0 h 4086225"/>
              <a:gd name="connsiteX1-51" fmla="*/ 6696340 w 6696340"/>
              <a:gd name="connsiteY1-52" fmla="*/ 0 h 4086225"/>
              <a:gd name="connsiteX2-53" fmla="*/ 6696340 w 6696340"/>
              <a:gd name="connsiteY2-54" fmla="*/ 4086225 h 4086225"/>
              <a:gd name="connsiteX3-55" fmla="*/ 313078 w 6696340"/>
              <a:gd name="connsiteY3-56" fmla="*/ 3940687 h 4086225"/>
              <a:gd name="connsiteX4-57" fmla="*/ 0 w 6696340"/>
              <a:gd name="connsiteY4-58" fmla="*/ 0 h 4086225"/>
              <a:gd name="connsiteX0-59" fmla="*/ 0 w 6724802"/>
              <a:gd name="connsiteY0-60" fmla="*/ 45481 h 4086225"/>
              <a:gd name="connsiteX1-61" fmla="*/ 6724802 w 6724802"/>
              <a:gd name="connsiteY1-62" fmla="*/ 0 h 4086225"/>
              <a:gd name="connsiteX2-63" fmla="*/ 6724802 w 6724802"/>
              <a:gd name="connsiteY2-64" fmla="*/ 4086225 h 4086225"/>
              <a:gd name="connsiteX3-65" fmla="*/ 341540 w 6724802"/>
              <a:gd name="connsiteY3-66" fmla="*/ 3940687 h 4086225"/>
              <a:gd name="connsiteX4-67" fmla="*/ 0 w 6724802"/>
              <a:gd name="connsiteY4-68" fmla="*/ 45481 h 4086225"/>
              <a:gd name="connsiteX0-69" fmla="*/ 0 w 6724802"/>
              <a:gd name="connsiteY0-70" fmla="*/ 81865 h 4086225"/>
              <a:gd name="connsiteX1-71" fmla="*/ 6724802 w 6724802"/>
              <a:gd name="connsiteY1-72" fmla="*/ 0 h 4086225"/>
              <a:gd name="connsiteX2-73" fmla="*/ 6724802 w 6724802"/>
              <a:gd name="connsiteY2-74" fmla="*/ 4086225 h 4086225"/>
              <a:gd name="connsiteX3-75" fmla="*/ 341540 w 6724802"/>
              <a:gd name="connsiteY3-76" fmla="*/ 3940687 h 4086225"/>
              <a:gd name="connsiteX4-77" fmla="*/ 0 w 6724802"/>
              <a:gd name="connsiteY4-78" fmla="*/ 81865 h 4086225"/>
              <a:gd name="connsiteX0-79" fmla="*/ 0 w 6705828"/>
              <a:gd name="connsiteY0-80" fmla="*/ 81865 h 4086225"/>
              <a:gd name="connsiteX1-81" fmla="*/ 6705828 w 6705828"/>
              <a:gd name="connsiteY1-82" fmla="*/ 0 h 4086225"/>
              <a:gd name="connsiteX2-83" fmla="*/ 6705828 w 6705828"/>
              <a:gd name="connsiteY2-84" fmla="*/ 4086225 h 4086225"/>
              <a:gd name="connsiteX3-85" fmla="*/ 322566 w 6705828"/>
              <a:gd name="connsiteY3-86" fmla="*/ 3940687 h 4086225"/>
              <a:gd name="connsiteX4-87" fmla="*/ 0 w 6705828"/>
              <a:gd name="connsiteY4-88" fmla="*/ 81865 h 4086225"/>
              <a:gd name="connsiteX0-89" fmla="*/ 0 w 6705828"/>
              <a:gd name="connsiteY0-90" fmla="*/ 109153 h 4113513"/>
              <a:gd name="connsiteX1-91" fmla="*/ 6544546 w 6705828"/>
              <a:gd name="connsiteY1-92" fmla="*/ 0 h 4113513"/>
              <a:gd name="connsiteX2-93" fmla="*/ 6705828 w 6705828"/>
              <a:gd name="connsiteY2-94" fmla="*/ 4113513 h 4113513"/>
              <a:gd name="connsiteX3-95" fmla="*/ 322566 w 6705828"/>
              <a:gd name="connsiteY3-96" fmla="*/ 3967975 h 4113513"/>
              <a:gd name="connsiteX4-97" fmla="*/ 0 w 6705828"/>
              <a:gd name="connsiteY4-98" fmla="*/ 109153 h 4113513"/>
              <a:gd name="connsiteX0-99" fmla="*/ 0 w 6648905"/>
              <a:gd name="connsiteY0-100" fmla="*/ 109153 h 4077128"/>
              <a:gd name="connsiteX1-101" fmla="*/ 6544546 w 6648905"/>
              <a:gd name="connsiteY1-102" fmla="*/ 0 h 4077128"/>
              <a:gd name="connsiteX2-103" fmla="*/ 6648905 w 6648905"/>
              <a:gd name="connsiteY2-104" fmla="*/ 4077128 h 4077128"/>
              <a:gd name="connsiteX3-105" fmla="*/ 322566 w 6648905"/>
              <a:gd name="connsiteY3-106" fmla="*/ 3967975 h 4077128"/>
              <a:gd name="connsiteX4-107" fmla="*/ 0 w 6648905"/>
              <a:gd name="connsiteY4-108" fmla="*/ 109153 h 4077128"/>
              <a:gd name="connsiteX0-109" fmla="*/ 0 w 6667879"/>
              <a:gd name="connsiteY0-110" fmla="*/ 109153 h 4068032"/>
              <a:gd name="connsiteX1-111" fmla="*/ 6544546 w 6667879"/>
              <a:gd name="connsiteY1-112" fmla="*/ 0 h 4068032"/>
              <a:gd name="connsiteX2-113" fmla="*/ 6667879 w 6667879"/>
              <a:gd name="connsiteY2-114" fmla="*/ 4068032 h 4068032"/>
              <a:gd name="connsiteX3-115" fmla="*/ 322566 w 6667879"/>
              <a:gd name="connsiteY3-116" fmla="*/ 3967975 h 4068032"/>
              <a:gd name="connsiteX4-117" fmla="*/ 0 w 6667879"/>
              <a:gd name="connsiteY4-118" fmla="*/ 109153 h 4068032"/>
              <a:gd name="connsiteX0-119" fmla="*/ 0 w 6696341"/>
              <a:gd name="connsiteY0-120" fmla="*/ 109153 h 4058936"/>
              <a:gd name="connsiteX1-121" fmla="*/ 6544546 w 6696341"/>
              <a:gd name="connsiteY1-122" fmla="*/ 0 h 4058936"/>
              <a:gd name="connsiteX2-123" fmla="*/ 6696341 w 6696341"/>
              <a:gd name="connsiteY2-124" fmla="*/ 4058936 h 4058936"/>
              <a:gd name="connsiteX3-125" fmla="*/ 322566 w 6696341"/>
              <a:gd name="connsiteY3-126" fmla="*/ 3967975 h 4058936"/>
              <a:gd name="connsiteX4-127" fmla="*/ 0 w 6696341"/>
              <a:gd name="connsiteY4-128" fmla="*/ 109153 h 40589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6696341" h="4058936">
                <a:moveTo>
                  <a:pt x="0" y="109153"/>
                </a:moveTo>
                <a:lnTo>
                  <a:pt x="6544546" y="0"/>
                </a:lnTo>
                <a:lnTo>
                  <a:pt x="6696341" y="4058936"/>
                </a:lnTo>
                <a:lnTo>
                  <a:pt x="322566" y="3967975"/>
                </a:lnTo>
                <a:cubicBezTo>
                  <a:pt x="-28460" y="204518"/>
                  <a:pt x="161282" y="1807785"/>
                  <a:pt x="0" y="109153"/>
                </a:cubicBezTo>
                <a:close/>
              </a:path>
            </a:pathLst>
          </a:custGeom>
          <a:blipFill dpi="0" rotWithShape="1">
            <a:blip r:embed="rId2">
              <a:alphaModFix amt="76000"/>
            </a:blip>
            <a:srcRect/>
            <a:stretch>
              <a:fillRect/>
            </a:stretch>
          </a:blipFill>
          <a:effectLst/>
          <a:scene3d>
            <a:camera prst="perspectiveFront" fov="1200000">
              <a:rot lat="300000" lon="240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32289" y="2088924"/>
            <a:ext cx="2972433" cy="1873477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2750" h="4086225">
                <a:moveTo>
                  <a:pt x="0" y="0"/>
                </a:moveTo>
                <a:lnTo>
                  <a:pt x="6762750" y="0"/>
                </a:lnTo>
                <a:lnTo>
                  <a:pt x="6762750" y="4086225"/>
                </a:lnTo>
                <a:lnTo>
                  <a:pt x="0" y="4086225"/>
                </a:lnTo>
                <a:close/>
              </a:path>
            </a:pathLst>
          </a:custGeom>
          <a:blipFill dpi="0" rotWithShape="1">
            <a:blip r:embed="rId2">
              <a:alphaModFix amt="76000"/>
            </a:blip>
            <a:srcRect/>
            <a:stretch>
              <a:fillRect/>
            </a:stretch>
          </a:blipFill>
          <a:effectLst/>
          <a:scene3d>
            <a:camera prst="perspectiveFront" fov="1200000">
              <a:rot lat="900000" lon="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8" grpId="0" bldLvl="0" animBg="1"/>
      <p:bldP spid="6" grpId="0" bldLvl="0" animBg="1"/>
    </p:bldLst>
  </p:timing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019022" y="1657350"/>
            <a:ext cx="3095222" cy="2024063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2750" h="4086225">
                <a:moveTo>
                  <a:pt x="0" y="0"/>
                </a:moveTo>
                <a:lnTo>
                  <a:pt x="6762750" y="0"/>
                </a:lnTo>
                <a:lnTo>
                  <a:pt x="6762750" y="4086225"/>
                </a:lnTo>
                <a:lnTo>
                  <a:pt x="0" y="4086225"/>
                </a:lnTo>
                <a:close/>
              </a:path>
            </a:pathLst>
          </a:custGeom>
          <a:blipFill dpi="0" rotWithShape="1">
            <a:blip r:embed="rId2">
              <a:alphaModFix amt="53000"/>
            </a:blip>
            <a:srcRect/>
            <a:stretch>
              <a:fillRect/>
            </a:stretch>
          </a:blipFill>
          <a:effectLst/>
          <a:scene3d>
            <a:camera prst="perspectiveFront" fov="2100000">
              <a:rot lat="2100000" lon="2231522" rev="2130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3293827" y="1746739"/>
            <a:ext cx="5604345" cy="2485293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6225994" y="11418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3383928" y="4078436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-927309" y="-4065364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7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768099" y="-5153770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1926033" y="-1086752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9" name="Picture Placeholder 4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-2385204" y="-9230552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-2841811" y="-841556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1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4316123" y="3225462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2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-9995114" y="-4918338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559E-6 -4.81481E-6 L 0.61313 0.6292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559E-6 -4.81481E-6 L 0.61313 0.62929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559E-6 -4.81481E-6 L 0.61313 0.62929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4579E-6 2.96296E-6 L -0.58521 -0.59398 " pathEditMode="relative" rAng="0" ptsTypes="AA">
                                      <p:cBhvr>
                                        <p:cTn id="12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261" y="-2969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4579E-6 2.96296E-6 L -0.58521 -0.59398 " pathEditMode="relative" rAng="0" ptsTypes="AA">
                                      <p:cBhvr>
                                        <p:cTn id="14" dur="7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261" y="-2969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4579E-6 2.96296E-6 L -0.58521 -0.59398 " pathEditMode="relative" rAng="0" ptsTypes="AA">
                                      <p:cBhvr>
                                        <p:cTn id="16" dur="7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261" y="-2969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1405E-6 -3.51852E-6 L 0.61314 0.62929 " pathEditMode="relative" rAng="0" ptsTypes="AA">
                                      <p:cBhvr>
                                        <p:cTn id="18" dur="6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1405E-6 -3.51852E-6 L 0.61314 0.62929 " pathEditMode="relative" rAng="0" ptsTypes="AA">
                                      <p:cBhvr>
                                        <p:cTn id="20" dur="6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1405E-6 -3.51852E-6 L 0.61314 0.62929 " pathEditMode="relative" rAng="0" ptsTypes="AA">
                                      <p:cBhvr>
                                        <p:cTn id="22" dur="6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5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</p:bldLst>
  </p:timing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29114" y="849622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6315322" y="758218"/>
            <a:ext cx="2538913" cy="514900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1232834" y="1224083"/>
            <a:ext cx="2098275" cy="425537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4999244" y="1224083"/>
            <a:ext cx="2098275" cy="425537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1" hasCustomPrompt="1"/>
          </p:nvPr>
        </p:nvSpPr>
        <p:spPr>
          <a:xfrm>
            <a:off x="8909132" y="1224083"/>
            <a:ext cx="2098275" cy="425537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</p:bldLst>
  </p:timing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3805790" y="369627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8029801" y="1328498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004941" y="4764436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4850430" y="-3081124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8" hasCustomPrompt="1"/>
          </p:nvPr>
        </p:nvSpPr>
        <p:spPr>
          <a:xfrm>
            <a:off x="628784" y="-4053479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-289595" y="-669291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2889420" y="3753816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21" hasCustomPrompt="1"/>
          </p:nvPr>
        </p:nvSpPr>
        <p:spPr>
          <a:xfrm>
            <a:off x="6088571" y="8142972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1" name="Picture Placeholder 4"/>
          <p:cNvSpPr>
            <a:spLocks noGrp="1"/>
          </p:cNvSpPr>
          <p:nvPr>
            <p:ph type="pic" sz="quarter" idx="22" hasCustomPrompt="1"/>
          </p:nvPr>
        </p:nvSpPr>
        <p:spPr>
          <a:xfrm>
            <a:off x="11236623" y="5727928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8901E-6 2.22222E-6 L -0.18135 -0.4475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27418E-6 4.81481E-6 L -0.18136 -0.44757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54511E-6 -1.48148E-6 L -0.18136 -0.44757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89689E-6 -5E-6 L -0.18136 -0.44757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84716E-6 -2.40741E-6 L -0.18136 -0.44757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11808E-6 -3.14815E-6 L -0.18136 -0.44757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82255E-6 2.59259E-6 L -0.18136 -0.44757 " pathEditMode="relative" rAng="0" ptsTypes="AA">
                                      <p:cBhvr>
                                        <p:cTn id="18" dur="7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7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ccel="50000" decel="50000" autoRev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5.14256E-7 2.77778E-6 L -0.18136 -0.44757 " pathEditMode="relative" rAng="0" ptsTypes="AA">
                                      <p:cBhvr>
                                        <p:cTn id="20" dur="7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ccel="50000" decel="50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2.89546E-6 -2.40741E-6 L -0.18136 -0.44757 " pathEditMode="relative" rAng="0" ptsTypes="AA">
                                      <p:cBhvr>
                                        <p:cTn id="22" dur="7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 bldLvl="0" animBg="1"/>
      <p:bldP spid="13" grpId="0" bldLvl="0" animBg="1"/>
      <p:bldP spid="14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</p:bldLst>
  </p:timing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5"/>
          </p:nvPr>
        </p:nvSpPr>
        <p:spPr>
          <a:xfrm>
            <a:off x="816458" y="3110435"/>
            <a:ext cx="3130142" cy="6754761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>
            <a:blip r:embed="rId2"/>
            <a:tile tx="0" ty="0" sx="100000" sy="100000" flip="none" algn="ctr"/>
          </a:blipFill>
          <a:effectLst/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8307460" y="3156155"/>
            <a:ext cx="3130142" cy="6754761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>
            <a:blip r:embed="rId2"/>
            <a:tile tx="0" ty="0" sx="100000" sy="100000" flip="none" algn="ctr"/>
          </a:blipFill>
          <a:effectLst/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3"/>
          </p:nvPr>
        </p:nvSpPr>
        <p:spPr>
          <a:xfrm>
            <a:off x="4533309" y="3156155"/>
            <a:ext cx="3130142" cy="6754761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>
            <a:blip r:embed="rId2"/>
            <a:tile tx="0" ty="0" sx="100000" sy="100000" flip="none" algn="ctr"/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bldLvl="0" animBg="1"/>
          <p:bldP spid="30" grpId="0" bldLvl="0" animBg="1"/>
          <p:bldP spid="29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bldLvl="0" animBg="1"/>
          <p:bldP spid="30" grpId="0" bldLvl="0" animBg="1"/>
          <p:bldP spid="29" grpId="0" bldLvl="0" animBg="1"/>
        </p:bldLst>
      </p:timing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3048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6096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9144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3288140" y="625268"/>
            <a:ext cx="2757066" cy="5607464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3288140" y="625268"/>
            <a:ext cx="2757066" cy="5607464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910374" y="247715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5003114" y="956923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7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128261" y="-473641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</p:bldLst>
  </p:timing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012984" y="-254937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5311719" y="2240621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7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322508" y="-438769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9304707" y="4906796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9" name="Picture Placeholder 4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10020490" y="2447842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9899782" y="-558075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1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5917772" y="-3236374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2" name="Picture Placeholder 4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2027017" y="-2899146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</p:bldLst>
  </p:timing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527312" y="33960"/>
            <a:ext cx="3080233" cy="6866281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3552658" y="906954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7" name="Picture Placeholder 4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5742032" y="-592757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1445553" y="2480325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</p:bldLst>
  </p:timing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bg>
      <p:bgPr>
        <a:solidFill>
          <a:srgbClr val="131D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819810" y="566690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/>
              <a:t>Drop in here your images </a:t>
            </a:r>
            <a:endParaRPr lang="en-US"/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0010636" y="784533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377073" y="3494843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86388" y="3361776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1012326" y="683426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2" name="Picture Placeholder 4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3639841" y="-2155492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23" name="Picture Placeholder 4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76384" y="-2175088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</p:bldLst>
  </p:timing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099718" y="1197694"/>
            <a:ext cx="1986214" cy="424227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 noChangeAspect="1"/>
          </p:cNvSpPr>
          <p:nvPr>
            <p:ph type="pic" sz="quarter" idx="13"/>
          </p:nvPr>
        </p:nvSpPr>
        <p:spPr>
          <a:xfrm>
            <a:off x="4568300" y="132588"/>
            <a:ext cx="3055400" cy="6592824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 noChangeAspect="1"/>
          </p:cNvSpPr>
          <p:nvPr>
            <p:ph type="pic" sz="quarter" idx="13"/>
          </p:nvPr>
        </p:nvSpPr>
        <p:spPr>
          <a:xfrm>
            <a:off x="4809118" y="539496"/>
            <a:ext cx="2529922" cy="5458968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86656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4436365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800617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024921" y="645886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379333" y="-659322"/>
            <a:ext cx="3521845" cy="7850696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rgbClr val="F85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874932" y="132615"/>
            <a:ext cx="1970227" cy="439191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601244" y="2670091"/>
            <a:ext cx="1970227" cy="439191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159116" y="2462554"/>
            <a:ext cx="1970227" cy="439191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8394991" y="-255606"/>
            <a:ext cx="1970227" cy="439191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  <p:bldP spid="10" grpId="0" bldLvl="0" animBg="1"/>
    </p:bldLst>
  </p:timing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014490" y="66040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3633" y="898292"/>
            <a:ext cx="5504733" cy="4129088"/>
          </a:xfrm>
          <a:prstGeom prst="rect">
            <a:avLst/>
          </a:prstGeom>
          <a:effectLst>
            <a:outerShdw blurRad="228600" dist="152400" dir="4620000" algn="ctr" rotWithShape="0">
              <a:srgbClr val="273C81">
                <a:alpha val="69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550341" y="2203767"/>
            <a:ext cx="2971413" cy="1737360"/>
          </a:xfrm>
          <a:custGeom>
            <a:avLst/>
            <a:gdLst>
              <a:gd name="connsiteX0" fmla="*/ 0 w 24387176"/>
              <a:gd name="connsiteY0" fmla="*/ 0 h 13716000"/>
              <a:gd name="connsiteX1" fmla="*/ 24387176 w 24387176"/>
              <a:gd name="connsiteY1" fmla="*/ 0 h 13716000"/>
              <a:gd name="connsiteX2" fmla="*/ 24387176 w 24387176"/>
              <a:gd name="connsiteY2" fmla="*/ 13716000 h 13716000"/>
              <a:gd name="connsiteX3" fmla="*/ 0 w 24387176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7176" h="13716000">
                <a:moveTo>
                  <a:pt x="0" y="0"/>
                </a:moveTo>
                <a:lnTo>
                  <a:pt x="24387176" y="0"/>
                </a:lnTo>
                <a:lnTo>
                  <a:pt x="24387176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rgbClr val="E6EAF3"/>
            </a:fgClr>
            <a:bgClr>
              <a:schemeClr val="bg1"/>
            </a:bgClr>
          </a:pattFill>
          <a:scene3d>
            <a:camera prst="perspectiveFront" fov="2700000">
              <a:rot lat="1620000" lon="19800000" rev="54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4619024" y="1348908"/>
            <a:ext cx="5412543" cy="3131820"/>
          </a:xfrm>
          <a:custGeom>
            <a:avLst/>
            <a:gdLst>
              <a:gd name="connsiteX0" fmla="*/ 0 w 24387176"/>
              <a:gd name="connsiteY0" fmla="*/ 0 h 13716000"/>
              <a:gd name="connsiteX1" fmla="*/ 24387176 w 24387176"/>
              <a:gd name="connsiteY1" fmla="*/ 0 h 13716000"/>
              <a:gd name="connsiteX2" fmla="*/ 24387176 w 24387176"/>
              <a:gd name="connsiteY2" fmla="*/ 13716000 h 13716000"/>
              <a:gd name="connsiteX3" fmla="*/ 0 w 24387176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7176" h="13716000">
                <a:moveTo>
                  <a:pt x="0" y="0"/>
                </a:moveTo>
                <a:lnTo>
                  <a:pt x="24387176" y="0"/>
                </a:lnTo>
                <a:lnTo>
                  <a:pt x="24387176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scene3d>
            <a:camera prst="perspectiveFront" fov="2520000">
              <a:rot lat="960000" lon="2082000" rev="2142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74740" y="0"/>
            <a:ext cx="12341479" cy="6858000"/>
          </a:xfrm>
          <a:prstGeom prst="rect">
            <a:avLst/>
          </a:prstGeom>
        </p:spPr>
      </p:pic>
      <p:sp>
        <p:nvSpPr>
          <p:cNvPr id="2" name="Slide Number Placeholder 5"/>
          <p:cNvSpPr txBox="1"/>
          <p:nvPr userDrawn="1"/>
        </p:nvSpPr>
        <p:spPr>
          <a:xfrm>
            <a:off x="118816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10782272" y="6444039"/>
            <a:ext cx="126163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/>
          <p:nvPr userDrawn="1"/>
        </p:nvSpPr>
        <p:spPr>
          <a:xfrm>
            <a:off x="118816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10782272" y="6444039"/>
            <a:ext cx="126163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13"/>
          </p:nvPr>
        </p:nvSpPr>
        <p:spPr>
          <a:xfrm>
            <a:off x="4140576" y="1473322"/>
            <a:ext cx="3910848" cy="3911357"/>
          </a:xfrm>
          <a:custGeom>
            <a:avLst/>
            <a:gdLst>
              <a:gd name="connsiteX0" fmla="*/ 0 w 7822714"/>
              <a:gd name="connsiteY0" fmla="*/ 0 h 7822714"/>
              <a:gd name="connsiteX1" fmla="*/ 7822714 w 7822714"/>
              <a:gd name="connsiteY1" fmla="*/ 0 h 7822714"/>
              <a:gd name="connsiteX2" fmla="*/ 7822714 w 7822714"/>
              <a:gd name="connsiteY2" fmla="*/ 7822714 h 7822714"/>
              <a:gd name="connsiteX3" fmla="*/ 0 w 7822714"/>
              <a:gd name="connsiteY3" fmla="*/ 7822714 h 782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2714" h="7822714">
                <a:moveTo>
                  <a:pt x="0" y="0"/>
                </a:moveTo>
                <a:lnTo>
                  <a:pt x="7822714" y="0"/>
                </a:lnTo>
                <a:lnTo>
                  <a:pt x="7822714" y="7822714"/>
                </a:lnTo>
                <a:lnTo>
                  <a:pt x="0" y="782271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 rot="5400000">
            <a:off x="5941896" y="-5485469"/>
            <a:ext cx="491655" cy="114626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6078743" y="743947"/>
            <a:ext cx="491655" cy="11736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20026" y="227883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/>
          <p:cNvSpPr txBox="1"/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465184" y="115055"/>
            <a:ext cx="1261632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400" b="0">
              <a:solidFill>
                <a:schemeClr val="tx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 rot="5400000">
            <a:off x="5941896" y="-5485469"/>
            <a:ext cx="491655" cy="114626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6078743" y="743947"/>
            <a:ext cx="491655" cy="11736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20026" y="227883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/>
          <p:cNvSpPr txBox="1"/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727028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901650" y="37560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tx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20" grpId="0" bldLvl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47898" y="33384"/>
            <a:ext cx="3684105" cy="335275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3783355" y="33384"/>
            <a:ext cx="3684105" cy="335275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783355" y="3429000"/>
            <a:ext cx="3684105" cy="338418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47898" y="3429000"/>
            <a:ext cx="3684105" cy="338418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 rot="5400000">
            <a:off x="5941896" y="-5485469"/>
            <a:ext cx="491655" cy="114626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6078743" y="743947"/>
            <a:ext cx="491655" cy="11736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1792505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1792505" y="227883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1792505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/>
          <p:cNvSpPr txBox="1"/>
          <p:nvPr userDrawn="1"/>
        </p:nvSpPr>
        <p:spPr>
          <a:xfrm>
            <a:off x="11837176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9912533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10087155" y="37560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tx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3048000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20" grpId="0" bldLvl="0" animBg="1"/>
    </p:bldLst>
  </p:timing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 rot="5400000">
            <a:off x="5941896" y="-5485469"/>
            <a:ext cx="491655" cy="114626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6078743" y="743947"/>
            <a:ext cx="491655" cy="11736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1792505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1792505" y="227883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1792505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/>
          <p:cNvSpPr txBox="1"/>
          <p:nvPr userDrawn="1"/>
        </p:nvSpPr>
        <p:spPr>
          <a:xfrm>
            <a:off x="11837176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9912533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10087155" y="37560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tx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20" grpId="0" bldLvl="0" animBg="1"/>
    </p:bldLst>
  </p:timing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3334213" y="665692"/>
            <a:ext cx="5523574" cy="5526617"/>
          </a:xfrm>
          <a:custGeom>
            <a:avLst/>
            <a:gdLst>
              <a:gd name="connsiteX0" fmla="*/ 2834837 w 5669673"/>
              <a:gd name="connsiteY0" fmla="*/ 0 h 5672056"/>
              <a:gd name="connsiteX1" fmla="*/ 4522327 w 5669673"/>
              <a:gd name="connsiteY1" fmla="*/ 698944 h 5672056"/>
              <a:gd name="connsiteX2" fmla="*/ 4971023 w 5669673"/>
              <a:gd name="connsiteY2" fmla="*/ 1147830 h 5672056"/>
              <a:gd name="connsiteX3" fmla="*/ 4971023 w 5669673"/>
              <a:gd name="connsiteY3" fmla="*/ 4524228 h 5672056"/>
              <a:gd name="connsiteX4" fmla="*/ 4522327 w 5669673"/>
              <a:gd name="connsiteY4" fmla="*/ 4973113 h 5672056"/>
              <a:gd name="connsiteX5" fmla="*/ 1147346 w 5669673"/>
              <a:gd name="connsiteY5" fmla="*/ 4973113 h 5672056"/>
              <a:gd name="connsiteX6" fmla="*/ 698650 w 5669673"/>
              <a:gd name="connsiteY6" fmla="*/ 4524228 h 5672056"/>
              <a:gd name="connsiteX7" fmla="*/ 698650 w 5669673"/>
              <a:gd name="connsiteY7" fmla="*/ 1147830 h 5672056"/>
              <a:gd name="connsiteX8" fmla="*/ 1147346 w 5669673"/>
              <a:gd name="connsiteY8" fmla="*/ 698944 h 5672056"/>
              <a:gd name="connsiteX9" fmla="*/ 2834837 w 5669673"/>
              <a:gd name="connsiteY9" fmla="*/ 0 h 567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9673" h="5672056">
                <a:moveTo>
                  <a:pt x="2834837" y="0"/>
                </a:moveTo>
                <a:cubicBezTo>
                  <a:pt x="3445698" y="0"/>
                  <a:pt x="4056560" y="232981"/>
                  <a:pt x="4522327" y="698944"/>
                </a:cubicBezTo>
                <a:cubicBezTo>
                  <a:pt x="4971023" y="1147830"/>
                  <a:pt x="4971023" y="1147830"/>
                  <a:pt x="4971023" y="1147830"/>
                </a:cubicBezTo>
                <a:cubicBezTo>
                  <a:pt x="5902557" y="2079754"/>
                  <a:pt x="5902557" y="3592303"/>
                  <a:pt x="4971023" y="4524228"/>
                </a:cubicBezTo>
                <a:cubicBezTo>
                  <a:pt x="4522327" y="4973113"/>
                  <a:pt x="4522327" y="4973113"/>
                  <a:pt x="4522327" y="4973113"/>
                </a:cubicBezTo>
                <a:cubicBezTo>
                  <a:pt x="3590793" y="5905038"/>
                  <a:pt x="2078880" y="5905038"/>
                  <a:pt x="1147346" y="4973113"/>
                </a:cubicBezTo>
                <a:cubicBezTo>
                  <a:pt x="698650" y="4524228"/>
                  <a:pt x="698650" y="4524228"/>
                  <a:pt x="698650" y="4524228"/>
                </a:cubicBezTo>
                <a:cubicBezTo>
                  <a:pt x="-232884" y="3592303"/>
                  <a:pt x="-232884" y="2079754"/>
                  <a:pt x="698650" y="1147830"/>
                </a:cubicBezTo>
                <a:cubicBezTo>
                  <a:pt x="1147346" y="698944"/>
                  <a:pt x="1147346" y="698944"/>
                  <a:pt x="1147346" y="698944"/>
                </a:cubicBezTo>
                <a:cubicBezTo>
                  <a:pt x="1613113" y="232981"/>
                  <a:pt x="2223975" y="0"/>
                  <a:pt x="2834837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20026" y="227883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/>
          <p:cNvSpPr txBox="1"/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29" name="Rectangle: Rounded Corners 28"/>
          <p:cNvSpPr/>
          <p:nvPr userDrawn="1"/>
        </p:nvSpPr>
        <p:spPr>
          <a:xfrm>
            <a:off x="727028" y="227883"/>
            <a:ext cx="1610876" cy="587829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901650" y="37560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tx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 flipV="1"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3775479" y="887538"/>
            <a:ext cx="1673783" cy="1674705"/>
          </a:xfrm>
          <a:custGeom>
            <a:avLst/>
            <a:gdLst>
              <a:gd name="connsiteX0" fmla="*/ 1674001 w 3348002"/>
              <a:gd name="connsiteY0" fmla="*/ 0 h 3349409"/>
              <a:gd name="connsiteX1" fmla="*/ 2670482 w 3348002"/>
              <a:gd name="connsiteY1" fmla="*/ 412733 h 3349409"/>
              <a:gd name="connsiteX2" fmla="*/ 2935442 w 3348002"/>
              <a:gd name="connsiteY2" fmla="*/ 677805 h 3349409"/>
              <a:gd name="connsiteX3" fmla="*/ 2935442 w 3348002"/>
              <a:gd name="connsiteY3" fmla="*/ 2671604 h 3349409"/>
              <a:gd name="connsiteX4" fmla="*/ 2670482 w 3348002"/>
              <a:gd name="connsiteY4" fmla="*/ 2936676 h 3349409"/>
              <a:gd name="connsiteX5" fmla="*/ 677520 w 3348002"/>
              <a:gd name="connsiteY5" fmla="*/ 2936676 h 3349409"/>
              <a:gd name="connsiteX6" fmla="*/ 412560 w 3348002"/>
              <a:gd name="connsiteY6" fmla="*/ 2671604 h 3349409"/>
              <a:gd name="connsiteX7" fmla="*/ 412560 w 3348002"/>
              <a:gd name="connsiteY7" fmla="*/ 677805 h 3349409"/>
              <a:gd name="connsiteX8" fmla="*/ 677520 w 3348002"/>
              <a:gd name="connsiteY8" fmla="*/ 412733 h 3349409"/>
              <a:gd name="connsiteX9" fmla="*/ 1674001 w 3348002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2" h="3349409">
                <a:moveTo>
                  <a:pt x="1674001" y="0"/>
                </a:moveTo>
                <a:cubicBezTo>
                  <a:pt x="2034722" y="0"/>
                  <a:pt x="2395442" y="137578"/>
                  <a:pt x="2670482" y="412733"/>
                </a:cubicBezTo>
                <a:cubicBezTo>
                  <a:pt x="2935442" y="677805"/>
                  <a:pt x="2935442" y="677805"/>
                  <a:pt x="2935442" y="677805"/>
                </a:cubicBezTo>
                <a:cubicBezTo>
                  <a:pt x="3485523" y="1228117"/>
                  <a:pt x="3485523" y="2121293"/>
                  <a:pt x="2935442" y="2671604"/>
                </a:cubicBezTo>
                <a:cubicBezTo>
                  <a:pt x="2670482" y="2936676"/>
                  <a:pt x="2670482" y="2936676"/>
                  <a:pt x="2670482" y="2936676"/>
                </a:cubicBezTo>
                <a:cubicBezTo>
                  <a:pt x="2120402" y="3486987"/>
                  <a:pt x="1227600" y="3486987"/>
                  <a:pt x="677520" y="2936676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3"/>
                  <a:pt x="677520" y="412733"/>
                  <a:pt x="677520" y="412733"/>
                </a:cubicBezTo>
                <a:cubicBezTo>
                  <a:pt x="952560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6439362" y="2591648"/>
            <a:ext cx="1673784" cy="1674705"/>
          </a:xfrm>
          <a:custGeom>
            <a:avLst/>
            <a:gdLst>
              <a:gd name="connsiteX0" fmla="*/ 1674001 w 3348003"/>
              <a:gd name="connsiteY0" fmla="*/ 0 h 3349409"/>
              <a:gd name="connsiteX1" fmla="*/ 2670482 w 3348003"/>
              <a:gd name="connsiteY1" fmla="*/ 412734 h 3349409"/>
              <a:gd name="connsiteX2" fmla="*/ 2935443 w 3348003"/>
              <a:gd name="connsiteY2" fmla="*/ 677805 h 3349409"/>
              <a:gd name="connsiteX3" fmla="*/ 2935443 w 3348003"/>
              <a:gd name="connsiteY3" fmla="*/ 2671604 h 3349409"/>
              <a:gd name="connsiteX4" fmla="*/ 2670482 w 3348003"/>
              <a:gd name="connsiteY4" fmla="*/ 2936676 h 3349409"/>
              <a:gd name="connsiteX5" fmla="*/ 677520 w 3348003"/>
              <a:gd name="connsiteY5" fmla="*/ 2936676 h 3349409"/>
              <a:gd name="connsiteX6" fmla="*/ 412560 w 3348003"/>
              <a:gd name="connsiteY6" fmla="*/ 2671604 h 3349409"/>
              <a:gd name="connsiteX7" fmla="*/ 412560 w 3348003"/>
              <a:gd name="connsiteY7" fmla="*/ 677805 h 3349409"/>
              <a:gd name="connsiteX8" fmla="*/ 677520 w 3348003"/>
              <a:gd name="connsiteY8" fmla="*/ 412734 h 3349409"/>
              <a:gd name="connsiteX9" fmla="*/ 1674001 w 3348003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3" h="3349409">
                <a:moveTo>
                  <a:pt x="1674001" y="0"/>
                </a:moveTo>
                <a:cubicBezTo>
                  <a:pt x="2034721" y="0"/>
                  <a:pt x="2395441" y="137578"/>
                  <a:pt x="2670482" y="412734"/>
                </a:cubicBezTo>
                <a:cubicBezTo>
                  <a:pt x="2935443" y="677805"/>
                  <a:pt x="2935443" y="677805"/>
                  <a:pt x="2935443" y="677805"/>
                </a:cubicBezTo>
                <a:cubicBezTo>
                  <a:pt x="3485523" y="1228117"/>
                  <a:pt x="3485523" y="2121293"/>
                  <a:pt x="2935443" y="2671604"/>
                </a:cubicBezTo>
                <a:cubicBezTo>
                  <a:pt x="2670482" y="2936676"/>
                  <a:pt x="2670482" y="2936676"/>
                  <a:pt x="2670482" y="2936676"/>
                </a:cubicBezTo>
                <a:cubicBezTo>
                  <a:pt x="2120401" y="3486987"/>
                  <a:pt x="1227601" y="3486987"/>
                  <a:pt x="677520" y="2936676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4"/>
                  <a:pt x="677520" y="412734"/>
                  <a:pt x="677520" y="412734"/>
                </a:cubicBezTo>
                <a:cubicBezTo>
                  <a:pt x="952561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4203529" y="4619207"/>
            <a:ext cx="1673784" cy="1674705"/>
          </a:xfrm>
          <a:custGeom>
            <a:avLst/>
            <a:gdLst>
              <a:gd name="connsiteX0" fmla="*/ 1674001 w 3348003"/>
              <a:gd name="connsiteY0" fmla="*/ 0 h 3349409"/>
              <a:gd name="connsiteX1" fmla="*/ 2670482 w 3348003"/>
              <a:gd name="connsiteY1" fmla="*/ 412734 h 3349409"/>
              <a:gd name="connsiteX2" fmla="*/ 2935443 w 3348003"/>
              <a:gd name="connsiteY2" fmla="*/ 677805 h 3349409"/>
              <a:gd name="connsiteX3" fmla="*/ 2935443 w 3348003"/>
              <a:gd name="connsiteY3" fmla="*/ 2671604 h 3349409"/>
              <a:gd name="connsiteX4" fmla="*/ 2670482 w 3348003"/>
              <a:gd name="connsiteY4" fmla="*/ 2936675 h 3349409"/>
              <a:gd name="connsiteX5" fmla="*/ 677520 w 3348003"/>
              <a:gd name="connsiteY5" fmla="*/ 2936675 h 3349409"/>
              <a:gd name="connsiteX6" fmla="*/ 412560 w 3348003"/>
              <a:gd name="connsiteY6" fmla="*/ 2671604 h 3349409"/>
              <a:gd name="connsiteX7" fmla="*/ 412560 w 3348003"/>
              <a:gd name="connsiteY7" fmla="*/ 677805 h 3349409"/>
              <a:gd name="connsiteX8" fmla="*/ 677520 w 3348003"/>
              <a:gd name="connsiteY8" fmla="*/ 412734 h 3349409"/>
              <a:gd name="connsiteX9" fmla="*/ 1674001 w 3348003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3" h="3349409">
                <a:moveTo>
                  <a:pt x="1674001" y="0"/>
                </a:moveTo>
                <a:cubicBezTo>
                  <a:pt x="2034721" y="0"/>
                  <a:pt x="2395442" y="137578"/>
                  <a:pt x="2670482" y="412734"/>
                </a:cubicBezTo>
                <a:cubicBezTo>
                  <a:pt x="2935443" y="677805"/>
                  <a:pt x="2935443" y="677805"/>
                  <a:pt x="2935443" y="677805"/>
                </a:cubicBezTo>
                <a:cubicBezTo>
                  <a:pt x="3485523" y="1228117"/>
                  <a:pt x="3485523" y="2121293"/>
                  <a:pt x="2935443" y="2671604"/>
                </a:cubicBezTo>
                <a:cubicBezTo>
                  <a:pt x="2670482" y="2936675"/>
                  <a:pt x="2670482" y="2936675"/>
                  <a:pt x="2670482" y="2936675"/>
                </a:cubicBezTo>
                <a:cubicBezTo>
                  <a:pt x="2120401" y="3486987"/>
                  <a:pt x="1227601" y="3486987"/>
                  <a:pt x="677520" y="2936675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4"/>
                  <a:pt x="677520" y="412734"/>
                  <a:pt x="677520" y="412734"/>
                </a:cubicBezTo>
                <a:cubicBezTo>
                  <a:pt x="952561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4678766" y="2010986"/>
            <a:ext cx="2834467" cy="2836028"/>
          </a:xfrm>
          <a:custGeom>
            <a:avLst/>
            <a:gdLst>
              <a:gd name="connsiteX0" fmla="*/ 2834837 w 5669673"/>
              <a:gd name="connsiteY0" fmla="*/ 0 h 5672056"/>
              <a:gd name="connsiteX1" fmla="*/ 4522327 w 5669673"/>
              <a:gd name="connsiteY1" fmla="*/ 698944 h 5672056"/>
              <a:gd name="connsiteX2" fmla="*/ 4971023 w 5669673"/>
              <a:gd name="connsiteY2" fmla="*/ 1147830 h 5672056"/>
              <a:gd name="connsiteX3" fmla="*/ 4971023 w 5669673"/>
              <a:gd name="connsiteY3" fmla="*/ 4524228 h 5672056"/>
              <a:gd name="connsiteX4" fmla="*/ 4522327 w 5669673"/>
              <a:gd name="connsiteY4" fmla="*/ 4973113 h 5672056"/>
              <a:gd name="connsiteX5" fmla="*/ 1147346 w 5669673"/>
              <a:gd name="connsiteY5" fmla="*/ 4973113 h 5672056"/>
              <a:gd name="connsiteX6" fmla="*/ 698650 w 5669673"/>
              <a:gd name="connsiteY6" fmla="*/ 4524228 h 5672056"/>
              <a:gd name="connsiteX7" fmla="*/ 698650 w 5669673"/>
              <a:gd name="connsiteY7" fmla="*/ 1147830 h 5672056"/>
              <a:gd name="connsiteX8" fmla="*/ 1147346 w 5669673"/>
              <a:gd name="connsiteY8" fmla="*/ 698944 h 5672056"/>
              <a:gd name="connsiteX9" fmla="*/ 2834837 w 5669673"/>
              <a:gd name="connsiteY9" fmla="*/ 0 h 567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9673" h="5672056">
                <a:moveTo>
                  <a:pt x="2834837" y="0"/>
                </a:moveTo>
                <a:cubicBezTo>
                  <a:pt x="3445698" y="0"/>
                  <a:pt x="4056560" y="232981"/>
                  <a:pt x="4522327" y="698944"/>
                </a:cubicBezTo>
                <a:cubicBezTo>
                  <a:pt x="4971023" y="1147830"/>
                  <a:pt x="4971023" y="1147830"/>
                  <a:pt x="4971023" y="1147830"/>
                </a:cubicBezTo>
                <a:cubicBezTo>
                  <a:pt x="5902557" y="2079754"/>
                  <a:pt x="5902557" y="3592303"/>
                  <a:pt x="4971023" y="4524228"/>
                </a:cubicBezTo>
                <a:cubicBezTo>
                  <a:pt x="4522327" y="4973113"/>
                  <a:pt x="4522327" y="4973113"/>
                  <a:pt x="4522327" y="4973113"/>
                </a:cubicBezTo>
                <a:cubicBezTo>
                  <a:pt x="3590793" y="5905038"/>
                  <a:pt x="2078880" y="5905038"/>
                  <a:pt x="1147346" y="4973113"/>
                </a:cubicBezTo>
                <a:cubicBezTo>
                  <a:pt x="698650" y="4524228"/>
                  <a:pt x="698650" y="4524228"/>
                  <a:pt x="698650" y="4524228"/>
                </a:cubicBezTo>
                <a:cubicBezTo>
                  <a:pt x="-232884" y="3592303"/>
                  <a:pt x="-232884" y="2079754"/>
                  <a:pt x="698650" y="1147830"/>
                </a:cubicBezTo>
                <a:cubicBezTo>
                  <a:pt x="1147346" y="698944"/>
                  <a:pt x="1147346" y="698944"/>
                  <a:pt x="1147346" y="698944"/>
                </a:cubicBezTo>
                <a:cubicBezTo>
                  <a:pt x="1613113" y="232981"/>
                  <a:pt x="2223975" y="0"/>
                  <a:pt x="2834837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</p:bldLst>
  </p:timing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3787232" y="1137054"/>
            <a:ext cx="4599623" cy="4600222"/>
          </a:xfrm>
          <a:custGeom>
            <a:avLst/>
            <a:gdLst>
              <a:gd name="connsiteX0" fmla="*/ 0 w 6912429"/>
              <a:gd name="connsiteY0" fmla="*/ 0 h 6912429"/>
              <a:gd name="connsiteX1" fmla="*/ 6912429 w 6912429"/>
              <a:gd name="connsiteY1" fmla="*/ 0 h 6912429"/>
              <a:gd name="connsiteX2" fmla="*/ 6912429 w 6912429"/>
              <a:gd name="connsiteY2" fmla="*/ 6912429 h 6912429"/>
              <a:gd name="connsiteX3" fmla="*/ 0 w 6912429"/>
              <a:gd name="connsiteY3" fmla="*/ 6912429 h 6912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2429" h="6912429">
                <a:moveTo>
                  <a:pt x="0" y="0"/>
                </a:moveTo>
                <a:lnTo>
                  <a:pt x="6912429" y="0"/>
                </a:lnTo>
                <a:lnTo>
                  <a:pt x="6912429" y="6912429"/>
                </a:lnTo>
                <a:lnTo>
                  <a:pt x="0" y="691242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892512" y="0"/>
            <a:ext cx="2116996" cy="2190710"/>
          </a:xfrm>
          <a:custGeom>
            <a:avLst/>
            <a:gdLst>
              <a:gd name="connsiteX0" fmla="*/ 0 w 4234543"/>
              <a:gd name="connsiteY0" fmla="*/ 0 h 4381419"/>
              <a:gd name="connsiteX1" fmla="*/ 4234543 w 4234543"/>
              <a:gd name="connsiteY1" fmla="*/ 0 h 4381419"/>
              <a:gd name="connsiteX2" fmla="*/ 4234543 w 4234543"/>
              <a:gd name="connsiteY2" fmla="*/ 4381419 h 4381419"/>
              <a:gd name="connsiteX3" fmla="*/ 0 w 4234543"/>
              <a:gd name="connsiteY3" fmla="*/ 4381419 h 4381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4381419">
                <a:moveTo>
                  <a:pt x="0" y="0"/>
                </a:moveTo>
                <a:lnTo>
                  <a:pt x="4234543" y="0"/>
                </a:lnTo>
                <a:lnTo>
                  <a:pt x="4234543" y="4381419"/>
                </a:lnTo>
                <a:lnTo>
                  <a:pt x="0" y="43814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>
          <a:xfrm>
            <a:off x="3078442" y="3176814"/>
            <a:ext cx="2116996" cy="3681186"/>
          </a:xfrm>
          <a:custGeom>
            <a:avLst/>
            <a:gdLst>
              <a:gd name="connsiteX0" fmla="*/ 0 w 4234543"/>
              <a:gd name="connsiteY0" fmla="*/ 0 h 7362371"/>
              <a:gd name="connsiteX1" fmla="*/ 4234543 w 4234543"/>
              <a:gd name="connsiteY1" fmla="*/ 0 h 7362371"/>
              <a:gd name="connsiteX2" fmla="*/ 4234543 w 4234543"/>
              <a:gd name="connsiteY2" fmla="*/ 7362371 h 7362371"/>
              <a:gd name="connsiteX3" fmla="*/ 0 w 4234543"/>
              <a:gd name="connsiteY3" fmla="*/ 7362371 h 7362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7362371">
                <a:moveTo>
                  <a:pt x="0" y="0"/>
                </a:moveTo>
                <a:lnTo>
                  <a:pt x="4234543" y="0"/>
                </a:lnTo>
                <a:lnTo>
                  <a:pt x="4234543" y="7362371"/>
                </a:lnTo>
                <a:lnTo>
                  <a:pt x="0" y="736237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892512" y="5811158"/>
            <a:ext cx="2116996" cy="1046843"/>
          </a:xfrm>
          <a:custGeom>
            <a:avLst/>
            <a:gdLst>
              <a:gd name="connsiteX0" fmla="*/ 0 w 4234543"/>
              <a:gd name="connsiteY0" fmla="*/ 0 h 2093685"/>
              <a:gd name="connsiteX1" fmla="*/ 4234543 w 4234543"/>
              <a:gd name="connsiteY1" fmla="*/ 0 h 2093685"/>
              <a:gd name="connsiteX2" fmla="*/ 4234543 w 4234543"/>
              <a:gd name="connsiteY2" fmla="*/ 2093685 h 2093685"/>
              <a:gd name="connsiteX3" fmla="*/ 0 w 4234543"/>
              <a:gd name="connsiteY3" fmla="*/ 2093685 h 209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2093685">
                <a:moveTo>
                  <a:pt x="0" y="0"/>
                </a:moveTo>
                <a:lnTo>
                  <a:pt x="4234543" y="0"/>
                </a:lnTo>
                <a:lnTo>
                  <a:pt x="4234543" y="2093685"/>
                </a:lnTo>
                <a:lnTo>
                  <a:pt x="0" y="209368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25" grpId="0" bldLvl="0" animBg="1"/>
      <p:bldP spid="24" grpId="0" bldLvl="0" animBg="1"/>
    </p:bldLst>
  </p:timing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1278197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10 w 3753862"/>
              <a:gd name="connsiteY1" fmla="*/ 462766 h 3755437"/>
              <a:gd name="connsiteX2" fmla="*/ 3291290 w 3753862"/>
              <a:gd name="connsiteY2" fmla="*/ 759971 h 3755437"/>
              <a:gd name="connsiteX3" fmla="*/ 3291290 w 3753862"/>
              <a:gd name="connsiteY3" fmla="*/ 2995466 h 3755437"/>
              <a:gd name="connsiteX4" fmla="*/ 2994210 w 3753862"/>
              <a:gd name="connsiteY4" fmla="*/ 3292671 h 3755437"/>
              <a:gd name="connsiteX5" fmla="*/ 759653 w 3753862"/>
              <a:gd name="connsiteY5" fmla="*/ 3292671 h 3755437"/>
              <a:gd name="connsiteX6" fmla="*/ 462573 w 3753862"/>
              <a:gd name="connsiteY6" fmla="*/ 2995466 h 3755437"/>
              <a:gd name="connsiteX7" fmla="*/ 462573 w 3753862"/>
              <a:gd name="connsiteY7" fmla="*/ 759971 h 3755437"/>
              <a:gd name="connsiteX8" fmla="*/ 759653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80" y="0"/>
                  <a:pt x="2685828" y="154255"/>
                  <a:pt x="2994210" y="462766"/>
                </a:cubicBezTo>
                <a:cubicBezTo>
                  <a:pt x="3291290" y="759971"/>
                  <a:pt x="3291290" y="759971"/>
                  <a:pt x="3291290" y="759971"/>
                </a:cubicBezTo>
                <a:cubicBezTo>
                  <a:pt x="3908053" y="1376994"/>
                  <a:pt x="3908053" y="2378444"/>
                  <a:pt x="3291290" y="2995466"/>
                </a:cubicBezTo>
                <a:cubicBezTo>
                  <a:pt x="2994210" y="3292671"/>
                  <a:pt x="2994210" y="3292671"/>
                  <a:pt x="2994210" y="3292671"/>
                </a:cubicBezTo>
                <a:cubicBezTo>
                  <a:pt x="2377446" y="3909693"/>
                  <a:pt x="1376416" y="3909693"/>
                  <a:pt x="759653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3" y="462766"/>
                  <a:pt x="759653" y="462766"/>
                  <a:pt x="759653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3991949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09 w 3753862"/>
              <a:gd name="connsiteY1" fmla="*/ 462766 h 3755437"/>
              <a:gd name="connsiteX2" fmla="*/ 3291289 w 3753862"/>
              <a:gd name="connsiteY2" fmla="*/ 759971 h 3755437"/>
              <a:gd name="connsiteX3" fmla="*/ 3291289 w 3753862"/>
              <a:gd name="connsiteY3" fmla="*/ 2995466 h 3755437"/>
              <a:gd name="connsiteX4" fmla="*/ 2994209 w 3753862"/>
              <a:gd name="connsiteY4" fmla="*/ 3292671 h 3755437"/>
              <a:gd name="connsiteX5" fmla="*/ 759652 w 3753862"/>
              <a:gd name="connsiteY5" fmla="*/ 3292671 h 3755437"/>
              <a:gd name="connsiteX6" fmla="*/ 462573 w 3753862"/>
              <a:gd name="connsiteY6" fmla="*/ 2995466 h 3755437"/>
              <a:gd name="connsiteX7" fmla="*/ 462573 w 3753862"/>
              <a:gd name="connsiteY7" fmla="*/ 759971 h 3755437"/>
              <a:gd name="connsiteX8" fmla="*/ 759652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79" y="0"/>
                  <a:pt x="2685827" y="154255"/>
                  <a:pt x="2994209" y="462766"/>
                </a:cubicBezTo>
                <a:cubicBezTo>
                  <a:pt x="3291289" y="759971"/>
                  <a:pt x="3291289" y="759971"/>
                  <a:pt x="3291289" y="759971"/>
                </a:cubicBezTo>
                <a:cubicBezTo>
                  <a:pt x="3908053" y="1376994"/>
                  <a:pt x="3908053" y="2378444"/>
                  <a:pt x="3291289" y="2995466"/>
                </a:cubicBezTo>
                <a:cubicBezTo>
                  <a:pt x="2994209" y="3292671"/>
                  <a:pt x="2994209" y="3292671"/>
                  <a:pt x="2994209" y="3292671"/>
                </a:cubicBezTo>
                <a:cubicBezTo>
                  <a:pt x="2377446" y="3909693"/>
                  <a:pt x="1376416" y="3909693"/>
                  <a:pt x="759652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2" y="462766"/>
                  <a:pt x="759652" y="462766"/>
                  <a:pt x="759652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6705701" y="2493769"/>
            <a:ext cx="1876686" cy="1877719"/>
          </a:xfrm>
          <a:custGeom>
            <a:avLst/>
            <a:gdLst>
              <a:gd name="connsiteX0" fmla="*/ 1876931 w 3753861"/>
              <a:gd name="connsiteY0" fmla="*/ 0 h 3755437"/>
              <a:gd name="connsiteX1" fmla="*/ 2994210 w 3753861"/>
              <a:gd name="connsiteY1" fmla="*/ 462766 h 3755437"/>
              <a:gd name="connsiteX2" fmla="*/ 3291290 w 3753861"/>
              <a:gd name="connsiteY2" fmla="*/ 759971 h 3755437"/>
              <a:gd name="connsiteX3" fmla="*/ 3291290 w 3753861"/>
              <a:gd name="connsiteY3" fmla="*/ 2995466 h 3755437"/>
              <a:gd name="connsiteX4" fmla="*/ 2994210 w 3753861"/>
              <a:gd name="connsiteY4" fmla="*/ 3292671 h 3755437"/>
              <a:gd name="connsiteX5" fmla="*/ 759652 w 3753861"/>
              <a:gd name="connsiteY5" fmla="*/ 3292671 h 3755437"/>
              <a:gd name="connsiteX6" fmla="*/ 462573 w 3753861"/>
              <a:gd name="connsiteY6" fmla="*/ 2995466 h 3755437"/>
              <a:gd name="connsiteX7" fmla="*/ 462573 w 3753861"/>
              <a:gd name="connsiteY7" fmla="*/ 759971 h 3755437"/>
              <a:gd name="connsiteX8" fmla="*/ 759652 w 3753861"/>
              <a:gd name="connsiteY8" fmla="*/ 462766 h 3755437"/>
              <a:gd name="connsiteX9" fmla="*/ 1876931 w 3753861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1" h="3755437">
                <a:moveTo>
                  <a:pt x="1876931" y="0"/>
                </a:moveTo>
                <a:cubicBezTo>
                  <a:pt x="2281380" y="0"/>
                  <a:pt x="2685828" y="154255"/>
                  <a:pt x="2994210" y="462766"/>
                </a:cubicBezTo>
                <a:cubicBezTo>
                  <a:pt x="3291290" y="759971"/>
                  <a:pt x="3291290" y="759971"/>
                  <a:pt x="3291290" y="759971"/>
                </a:cubicBezTo>
                <a:cubicBezTo>
                  <a:pt x="3908052" y="1376994"/>
                  <a:pt x="3908052" y="2378444"/>
                  <a:pt x="3291290" y="2995466"/>
                </a:cubicBezTo>
                <a:cubicBezTo>
                  <a:pt x="2994210" y="3292671"/>
                  <a:pt x="2994210" y="3292671"/>
                  <a:pt x="2994210" y="3292671"/>
                </a:cubicBezTo>
                <a:cubicBezTo>
                  <a:pt x="2377446" y="3909693"/>
                  <a:pt x="1376416" y="3909693"/>
                  <a:pt x="759652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2" y="462766"/>
                  <a:pt x="759652" y="462766"/>
                  <a:pt x="759652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9419453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09 w 3753862"/>
              <a:gd name="connsiteY1" fmla="*/ 462766 h 3755437"/>
              <a:gd name="connsiteX2" fmla="*/ 3291289 w 3753862"/>
              <a:gd name="connsiteY2" fmla="*/ 759971 h 3755437"/>
              <a:gd name="connsiteX3" fmla="*/ 3291289 w 3753862"/>
              <a:gd name="connsiteY3" fmla="*/ 2995466 h 3755437"/>
              <a:gd name="connsiteX4" fmla="*/ 2994209 w 3753862"/>
              <a:gd name="connsiteY4" fmla="*/ 3292671 h 3755437"/>
              <a:gd name="connsiteX5" fmla="*/ 759651 w 3753862"/>
              <a:gd name="connsiteY5" fmla="*/ 3292671 h 3755437"/>
              <a:gd name="connsiteX6" fmla="*/ 462571 w 3753862"/>
              <a:gd name="connsiteY6" fmla="*/ 2995466 h 3755437"/>
              <a:gd name="connsiteX7" fmla="*/ 462571 w 3753862"/>
              <a:gd name="connsiteY7" fmla="*/ 759971 h 3755437"/>
              <a:gd name="connsiteX8" fmla="*/ 759651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79" y="0"/>
                  <a:pt x="2685827" y="154255"/>
                  <a:pt x="2994209" y="462766"/>
                </a:cubicBezTo>
                <a:cubicBezTo>
                  <a:pt x="3291289" y="759971"/>
                  <a:pt x="3291289" y="759971"/>
                  <a:pt x="3291289" y="759971"/>
                </a:cubicBezTo>
                <a:cubicBezTo>
                  <a:pt x="3908053" y="1376994"/>
                  <a:pt x="3908053" y="2378444"/>
                  <a:pt x="3291289" y="2995466"/>
                </a:cubicBezTo>
                <a:cubicBezTo>
                  <a:pt x="2994209" y="3292671"/>
                  <a:pt x="2994209" y="3292671"/>
                  <a:pt x="2994209" y="3292671"/>
                </a:cubicBezTo>
                <a:cubicBezTo>
                  <a:pt x="2377445" y="3909693"/>
                  <a:pt x="1376415" y="3909693"/>
                  <a:pt x="759651" y="3292671"/>
                </a:cubicBezTo>
                <a:cubicBezTo>
                  <a:pt x="462571" y="2995466"/>
                  <a:pt x="462571" y="2995466"/>
                  <a:pt x="462571" y="2995466"/>
                </a:cubicBezTo>
                <a:cubicBezTo>
                  <a:pt x="-154191" y="2378444"/>
                  <a:pt x="-154191" y="1376994"/>
                  <a:pt x="462571" y="759971"/>
                </a:cubicBezTo>
                <a:cubicBezTo>
                  <a:pt x="759651" y="462766"/>
                  <a:pt x="759651" y="462766"/>
                  <a:pt x="759651" y="462766"/>
                </a:cubicBezTo>
                <a:cubicBezTo>
                  <a:pt x="1068033" y="154255"/>
                  <a:pt x="1472481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 bldLvl="0" animBg="1"/>
      <p:bldP spid="27" grpId="0" bldLvl="0" animBg="1"/>
      <p:bldP spid="28" grpId="0" bldLvl="0" animBg="1"/>
    </p:bldLst>
  </p:timing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11315357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1865042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11794738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38"/>
          </p:nvPr>
        </p:nvSpPr>
        <p:spPr>
          <a:xfrm>
            <a:off x="306293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/>
          <p:cNvSpPr>
            <a:spLocks noGrp="1"/>
          </p:cNvSpPr>
          <p:nvPr>
            <p:ph type="pic" sz="quarter" idx="39"/>
          </p:nvPr>
        </p:nvSpPr>
        <p:spPr>
          <a:xfrm>
            <a:off x="612586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40"/>
          </p:nvPr>
        </p:nvSpPr>
        <p:spPr>
          <a:xfrm>
            <a:off x="0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41"/>
          </p:nvPr>
        </p:nvSpPr>
        <p:spPr>
          <a:xfrm>
            <a:off x="3062931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42"/>
          </p:nvPr>
        </p:nvSpPr>
        <p:spPr>
          <a:xfrm>
            <a:off x="9188792" y="0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/>
          <p:cNvSpPr>
            <a:spLocks noGrp="1"/>
          </p:cNvSpPr>
          <p:nvPr>
            <p:ph type="pic" sz="quarter" idx="43"/>
          </p:nvPr>
        </p:nvSpPr>
        <p:spPr>
          <a:xfrm>
            <a:off x="6125861" y="3458865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2" grpId="0" bldLvl="0" animBg="1"/>
      <p:bldP spid="34" grpId="0" bldLvl="0" animBg="1"/>
      <p:bldP spid="35" grpId="0" bldLvl="0" animBg="1"/>
      <p:bldP spid="33" grpId="0" bldLvl="0" animBg="1"/>
      <p:bldP spid="36" grpId="0" bldLvl="0" animBg="1"/>
    </p:bldLst>
  </p:timing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7233408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</p:bldLst>
  </p:timing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11315357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1865042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11794738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23"/>
          <p:cNvSpPr>
            <a:spLocks noGrp="1"/>
          </p:cNvSpPr>
          <p:nvPr>
            <p:ph type="pic" sz="quarter" idx="11"/>
          </p:nvPr>
        </p:nvSpPr>
        <p:spPr>
          <a:xfrm>
            <a:off x="4761311" y="1564347"/>
            <a:ext cx="2669379" cy="3729307"/>
          </a:xfrm>
          <a:custGeom>
            <a:avLst/>
            <a:gdLst>
              <a:gd name="connsiteX0" fmla="*/ 1599758 w 5339453"/>
              <a:gd name="connsiteY0" fmla="*/ 0 h 7458613"/>
              <a:gd name="connsiteX1" fmla="*/ 3739695 w 5339453"/>
              <a:gd name="connsiteY1" fmla="*/ 2139936 h 7458613"/>
              <a:gd name="connsiteX2" fmla="*/ 5339453 w 5339453"/>
              <a:gd name="connsiteY2" fmla="*/ 3729307 h 7458613"/>
              <a:gd name="connsiteX3" fmla="*/ 3739695 w 5339453"/>
              <a:gd name="connsiteY3" fmla="*/ 5318676 h 7458613"/>
              <a:gd name="connsiteX4" fmla="*/ 1599758 w 5339453"/>
              <a:gd name="connsiteY4" fmla="*/ 7458613 h 7458613"/>
              <a:gd name="connsiteX5" fmla="*/ 0 w 5339453"/>
              <a:gd name="connsiteY5" fmla="*/ 5869243 h 7458613"/>
              <a:gd name="connsiteX6" fmla="*/ 2139937 w 5339453"/>
              <a:gd name="connsiteY6" fmla="*/ 3729307 h 7458613"/>
              <a:gd name="connsiteX7" fmla="*/ 1007640 w 5339453"/>
              <a:gd name="connsiteY7" fmla="*/ 2597010 h 7458613"/>
              <a:gd name="connsiteX8" fmla="*/ 0 w 5339453"/>
              <a:gd name="connsiteY8" fmla="*/ 1589370 h 745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9453" h="7458613">
                <a:moveTo>
                  <a:pt x="1599758" y="0"/>
                </a:moveTo>
                <a:lnTo>
                  <a:pt x="3739695" y="2139936"/>
                </a:lnTo>
                <a:lnTo>
                  <a:pt x="5339453" y="3729307"/>
                </a:lnTo>
                <a:lnTo>
                  <a:pt x="3739695" y="5318676"/>
                </a:lnTo>
                <a:lnTo>
                  <a:pt x="1599758" y="7458613"/>
                </a:lnTo>
                <a:lnTo>
                  <a:pt x="0" y="5869243"/>
                </a:lnTo>
                <a:lnTo>
                  <a:pt x="2139937" y="3729307"/>
                </a:lnTo>
                <a:lnTo>
                  <a:pt x="1007640" y="2597010"/>
                </a:lnTo>
                <a:lnTo>
                  <a:pt x="0" y="158937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11315357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1865042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11794738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0" y="1533977"/>
            <a:ext cx="7940095" cy="3790048"/>
          </a:xfrm>
          <a:custGeom>
            <a:avLst/>
            <a:gdLst>
              <a:gd name="connsiteX0" fmla="*/ 0 w 11863449"/>
              <a:gd name="connsiteY0" fmla="*/ 0 h 12207817"/>
              <a:gd name="connsiteX1" fmla="*/ 11863449 w 11863449"/>
              <a:gd name="connsiteY1" fmla="*/ 0 h 12207817"/>
              <a:gd name="connsiteX2" fmla="*/ 11863449 w 11863449"/>
              <a:gd name="connsiteY2" fmla="*/ 12207817 h 12207817"/>
              <a:gd name="connsiteX3" fmla="*/ 0 w 11863449"/>
              <a:gd name="connsiteY3" fmla="*/ 12207817 h 12207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63449" h="12207817">
                <a:moveTo>
                  <a:pt x="0" y="0"/>
                </a:moveTo>
                <a:lnTo>
                  <a:pt x="11863449" y="0"/>
                </a:lnTo>
                <a:lnTo>
                  <a:pt x="11863449" y="12207817"/>
                </a:lnTo>
                <a:lnTo>
                  <a:pt x="0" y="12207817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</p:bldLst>
  </p:timing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11315357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1865042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11794738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1555465" y="427512"/>
            <a:ext cx="5930952" cy="6103909"/>
          </a:xfrm>
          <a:custGeom>
            <a:avLst/>
            <a:gdLst>
              <a:gd name="connsiteX0" fmla="*/ 0 w 11863449"/>
              <a:gd name="connsiteY0" fmla="*/ 0 h 12207817"/>
              <a:gd name="connsiteX1" fmla="*/ 11863449 w 11863449"/>
              <a:gd name="connsiteY1" fmla="*/ 0 h 12207817"/>
              <a:gd name="connsiteX2" fmla="*/ 11863449 w 11863449"/>
              <a:gd name="connsiteY2" fmla="*/ 12207817 h 12207817"/>
              <a:gd name="connsiteX3" fmla="*/ 0 w 11863449"/>
              <a:gd name="connsiteY3" fmla="*/ 12207817 h 12207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63449" h="12207817">
                <a:moveTo>
                  <a:pt x="0" y="0"/>
                </a:moveTo>
                <a:lnTo>
                  <a:pt x="11863449" y="0"/>
                </a:lnTo>
                <a:lnTo>
                  <a:pt x="11863449" y="12207817"/>
                </a:lnTo>
                <a:lnTo>
                  <a:pt x="0" y="12207817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4432131" y="1764217"/>
            <a:ext cx="3327737" cy="3329567"/>
          </a:xfrm>
          <a:custGeom>
            <a:avLst/>
            <a:gdLst>
              <a:gd name="connsiteX0" fmla="*/ 4425705 w 8851410"/>
              <a:gd name="connsiteY0" fmla="*/ 0 h 8855126"/>
              <a:gd name="connsiteX1" fmla="*/ 7060189 w 8851410"/>
              <a:gd name="connsiteY1" fmla="*/ 1091180 h 8855126"/>
              <a:gd name="connsiteX2" fmla="*/ 7760688 w 8851410"/>
              <a:gd name="connsiteY2" fmla="*/ 1791973 h 8855126"/>
              <a:gd name="connsiteX3" fmla="*/ 7760688 w 8851410"/>
              <a:gd name="connsiteY3" fmla="*/ 7063153 h 8855126"/>
              <a:gd name="connsiteX4" fmla="*/ 7060189 w 8851410"/>
              <a:gd name="connsiteY4" fmla="*/ 7763946 h 8855126"/>
              <a:gd name="connsiteX5" fmla="*/ 1791221 w 8851410"/>
              <a:gd name="connsiteY5" fmla="*/ 7763946 h 8855126"/>
              <a:gd name="connsiteX6" fmla="*/ 1090722 w 8851410"/>
              <a:gd name="connsiteY6" fmla="*/ 7063153 h 8855126"/>
              <a:gd name="connsiteX7" fmla="*/ 1090722 w 8851410"/>
              <a:gd name="connsiteY7" fmla="*/ 1791973 h 8855126"/>
              <a:gd name="connsiteX8" fmla="*/ 1791221 w 8851410"/>
              <a:gd name="connsiteY8" fmla="*/ 1091180 h 8855126"/>
              <a:gd name="connsiteX9" fmla="*/ 4425705 w 8851410"/>
              <a:gd name="connsiteY9" fmla="*/ 0 h 885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851410" h="8855126">
                <a:moveTo>
                  <a:pt x="4425705" y="0"/>
                </a:moveTo>
                <a:cubicBezTo>
                  <a:pt x="5379373" y="0"/>
                  <a:pt x="6333041" y="363727"/>
                  <a:pt x="7060189" y="1091180"/>
                </a:cubicBezTo>
                <a:cubicBezTo>
                  <a:pt x="7760688" y="1791973"/>
                  <a:pt x="7760688" y="1791973"/>
                  <a:pt x="7760688" y="1791973"/>
                </a:cubicBezTo>
                <a:cubicBezTo>
                  <a:pt x="9214984" y="3246880"/>
                  <a:pt x="9214984" y="5608247"/>
                  <a:pt x="7760688" y="7063153"/>
                </a:cubicBezTo>
                <a:cubicBezTo>
                  <a:pt x="7060189" y="7763946"/>
                  <a:pt x="7060189" y="7763946"/>
                  <a:pt x="7060189" y="7763946"/>
                </a:cubicBezTo>
                <a:cubicBezTo>
                  <a:pt x="5605893" y="9218853"/>
                  <a:pt x="3245517" y="9218853"/>
                  <a:pt x="1791221" y="7763946"/>
                </a:cubicBezTo>
                <a:cubicBezTo>
                  <a:pt x="1090722" y="7063153"/>
                  <a:pt x="1090722" y="7063153"/>
                  <a:pt x="1090722" y="7063153"/>
                </a:cubicBezTo>
                <a:cubicBezTo>
                  <a:pt x="-363574" y="5608247"/>
                  <a:pt x="-363574" y="3246880"/>
                  <a:pt x="1090722" y="1791973"/>
                </a:cubicBezTo>
                <a:cubicBezTo>
                  <a:pt x="1791221" y="1091180"/>
                  <a:pt x="1791221" y="1091180"/>
                  <a:pt x="1791221" y="1091180"/>
                </a:cubicBezTo>
                <a:cubicBezTo>
                  <a:pt x="2518369" y="363727"/>
                  <a:pt x="3472037" y="0"/>
                  <a:pt x="4425705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4313273" y="1646041"/>
            <a:ext cx="3565454" cy="3565918"/>
          </a:xfrm>
          <a:custGeom>
            <a:avLst/>
            <a:gdLst>
              <a:gd name="connsiteX0" fmla="*/ 0 w 7131836"/>
              <a:gd name="connsiteY0" fmla="*/ 0 h 7131836"/>
              <a:gd name="connsiteX1" fmla="*/ 7131836 w 7131836"/>
              <a:gd name="connsiteY1" fmla="*/ 0 h 7131836"/>
              <a:gd name="connsiteX2" fmla="*/ 7131836 w 7131836"/>
              <a:gd name="connsiteY2" fmla="*/ 7131836 h 7131836"/>
              <a:gd name="connsiteX3" fmla="*/ 0 w 7131836"/>
              <a:gd name="connsiteY3" fmla="*/ 7131836 h 713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1836" h="7131836">
                <a:moveTo>
                  <a:pt x="0" y="0"/>
                </a:moveTo>
                <a:lnTo>
                  <a:pt x="7131836" y="0"/>
                </a:lnTo>
                <a:lnTo>
                  <a:pt x="7131836" y="7131836"/>
                </a:lnTo>
                <a:lnTo>
                  <a:pt x="0" y="7131836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4415860" y="1736767"/>
            <a:ext cx="3360280" cy="3384468"/>
          </a:xfrm>
          <a:custGeom>
            <a:avLst/>
            <a:gdLst>
              <a:gd name="connsiteX0" fmla="*/ 0 w 7131836"/>
              <a:gd name="connsiteY0" fmla="*/ 0 h 7131836"/>
              <a:gd name="connsiteX1" fmla="*/ 7131836 w 7131836"/>
              <a:gd name="connsiteY1" fmla="*/ 0 h 7131836"/>
              <a:gd name="connsiteX2" fmla="*/ 7131836 w 7131836"/>
              <a:gd name="connsiteY2" fmla="*/ 7131836 h 7131836"/>
              <a:gd name="connsiteX3" fmla="*/ 0 w 7131836"/>
              <a:gd name="connsiteY3" fmla="*/ 7131836 h 713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1836" h="7131836">
                <a:moveTo>
                  <a:pt x="0" y="0"/>
                </a:moveTo>
                <a:lnTo>
                  <a:pt x="7131836" y="0"/>
                </a:lnTo>
                <a:lnTo>
                  <a:pt x="7131836" y="7131836"/>
                </a:lnTo>
                <a:lnTo>
                  <a:pt x="0" y="7131836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699752" y="2003368"/>
            <a:ext cx="2983880" cy="2984269"/>
          </a:xfrm>
          <a:custGeom>
            <a:avLst/>
            <a:gdLst>
              <a:gd name="connsiteX0" fmla="*/ 0 w 5968538"/>
              <a:gd name="connsiteY0" fmla="*/ 0 h 5968538"/>
              <a:gd name="connsiteX1" fmla="*/ 5968538 w 5968538"/>
              <a:gd name="connsiteY1" fmla="*/ 0 h 5968538"/>
              <a:gd name="connsiteX2" fmla="*/ 5968538 w 5968538"/>
              <a:gd name="connsiteY2" fmla="*/ 5968538 h 5968538"/>
              <a:gd name="connsiteX3" fmla="*/ 0 w 5968538"/>
              <a:gd name="connsiteY3" fmla="*/ 5968538 h 5968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538" h="5968538">
                <a:moveTo>
                  <a:pt x="0" y="0"/>
                </a:moveTo>
                <a:lnTo>
                  <a:pt x="5968538" y="0"/>
                </a:lnTo>
                <a:lnTo>
                  <a:pt x="5968538" y="5968538"/>
                </a:lnTo>
                <a:lnTo>
                  <a:pt x="0" y="5968538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7508367" y="2003368"/>
            <a:ext cx="2983881" cy="2984269"/>
          </a:xfrm>
          <a:custGeom>
            <a:avLst/>
            <a:gdLst>
              <a:gd name="connsiteX0" fmla="*/ 0 w 5968539"/>
              <a:gd name="connsiteY0" fmla="*/ 0 h 5968538"/>
              <a:gd name="connsiteX1" fmla="*/ 5968539 w 5968539"/>
              <a:gd name="connsiteY1" fmla="*/ 0 h 5968538"/>
              <a:gd name="connsiteX2" fmla="*/ 5968539 w 5968539"/>
              <a:gd name="connsiteY2" fmla="*/ 5968538 h 5968538"/>
              <a:gd name="connsiteX3" fmla="*/ 0 w 5968539"/>
              <a:gd name="connsiteY3" fmla="*/ 5968538 h 5968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539" h="5968538">
                <a:moveTo>
                  <a:pt x="0" y="0"/>
                </a:moveTo>
                <a:lnTo>
                  <a:pt x="5968539" y="0"/>
                </a:lnTo>
                <a:lnTo>
                  <a:pt x="5968539" y="5968538"/>
                </a:lnTo>
                <a:lnTo>
                  <a:pt x="0" y="5968538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</p:bldLst>
  </p:timing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1058790" y="2219998"/>
            <a:ext cx="2417690" cy="2418005"/>
          </a:xfrm>
          <a:custGeom>
            <a:avLst/>
            <a:gdLst>
              <a:gd name="connsiteX0" fmla="*/ 0 w 4836009"/>
              <a:gd name="connsiteY0" fmla="*/ 0 h 4836009"/>
              <a:gd name="connsiteX1" fmla="*/ 4836009 w 4836009"/>
              <a:gd name="connsiteY1" fmla="*/ 0 h 4836009"/>
              <a:gd name="connsiteX2" fmla="*/ 4836009 w 4836009"/>
              <a:gd name="connsiteY2" fmla="*/ 4836009 h 4836009"/>
              <a:gd name="connsiteX3" fmla="*/ 0 w 4836009"/>
              <a:gd name="connsiteY3" fmla="*/ 4836009 h 483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6009" h="4836009">
                <a:moveTo>
                  <a:pt x="0" y="0"/>
                </a:moveTo>
                <a:lnTo>
                  <a:pt x="4836009" y="0"/>
                </a:lnTo>
                <a:lnTo>
                  <a:pt x="4836009" y="4836009"/>
                </a:lnTo>
                <a:lnTo>
                  <a:pt x="0" y="483600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4633298" y="1966108"/>
            <a:ext cx="2925405" cy="2925786"/>
          </a:xfrm>
          <a:custGeom>
            <a:avLst/>
            <a:gdLst>
              <a:gd name="connsiteX0" fmla="*/ 0 w 5851571"/>
              <a:gd name="connsiteY0" fmla="*/ 0 h 5851571"/>
              <a:gd name="connsiteX1" fmla="*/ 5851571 w 5851571"/>
              <a:gd name="connsiteY1" fmla="*/ 0 h 5851571"/>
              <a:gd name="connsiteX2" fmla="*/ 5851571 w 5851571"/>
              <a:gd name="connsiteY2" fmla="*/ 5851571 h 5851571"/>
              <a:gd name="connsiteX3" fmla="*/ 0 w 5851571"/>
              <a:gd name="connsiteY3" fmla="*/ 5851571 h 585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51571" h="5851571">
                <a:moveTo>
                  <a:pt x="0" y="0"/>
                </a:moveTo>
                <a:lnTo>
                  <a:pt x="5851571" y="0"/>
                </a:lnTo>
                <a:lnTo>
                  <a:pt x="5851571" y="5851571"/>
                </a:lnTo>
                <a:lnTo>
                  <a:pt x="0" y="585157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8715520" y="2219998"/>
            <a:ext cx="2417690" cy="2418005"/>
          </a:xfrm>
          <a:custGeom>
            <a:avLst/>
            <a:gdLst>
              <a:gd name="connsiteX0" fmla="*/ 0 w 4836010"/>
              <a:gd name="connsiteY0" fmla="*/ 0 h 4836009"/>
              <a:gd name="connsiteX1" fmla="*/ 4836010 w 4836010"/>
              <a:gd name="connsiteY1" fmla="*/ 0 h 4836009"/>
              <a:gd name="connsiteX2" fmla="*/ 4836010 w 4836010"/>
              <a:gd name="connsiteY2" fmla="*/ 4836009 h 4836009"/>
              <a:gd name="connsiteX3" fmla="*/ 0 w 4836010"/>
              <a:gd name="connsiteY3" fmla="*/ 4836009 h 483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6010" h="4836009">
                <a:moveTo>
                  <a:pt x="0" y="0"/>
                </a:moveTo>
                <a:lnTo>
                  <a:pt x="4836010" y="0"/>
                </a:lnTo>
                <a:lnTo>
                  <a:pt x="4836010" y="4836009"/>
                </a:lnTo>
                <a:lnTo>
                  <a:pt x="0" y="483600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 bldLvl="0" animBg="1"/>
      <p:bldP spid="13" grpId="0" bldLvl="0" animBg="1"/>
    </p:bldLst>
  </p:timing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4234511" y="1567338"/>
            <a:ext cx="1809479" cy="1809505"/>
          </a:xfrm>
          <a:custGeom>
            <a:avLst/>
            <a:gdLst>
              <a:gd name="connsiteX0" fmla="*/ 3619429 w 3619429"/>
              <a:gd name="connsiteY0" fmla="*/ 0 h 3619010"/>
              <a:gd name="connsiteX1" fmla="*/ 3619429 w 3619429"/>
              <a:gd name="connsiteY1" fmla="*/ 3619010 h 3619010"/>
              <a:gd name="connsiteX2" fmla="*/ 0 w 3619429"/>
              <a:gd name="connsiteY2" fmla="*/ 3619010 h 3619010"/>
              <a:gd name="connsiteX3" fmla="*/ 917060 w 3619429"/>
              <a:gd name="connsiteY3" fmla="*/ 1505980 h 3619010"/>
              <a:gd name="connsiteX4" fmla="*/ 1507235 w 3619429"/>
              <a:gd name="connsiteY4" fmla="*/ 916362 h 3619010"/>
              <a:gd name="connsiteX5" fmla="*/ 3619429 w 3619429"/>
              <a:gd name="connsiteY5" fmla="*/ 0 h 3619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9010">
                <a:moveTo>
                  <a:pt x="3619429" y="0"/>
                </a:moveTo>
                <a:lnTo>
                  <a:pt x="3619429" y="3619010"/>
                </a:lnTo>
                <a:lnTo>
                  <a:pt x="0" y="3619010"/>
                </a:lnTo>
                <a:cubicBezTo>
                  <a:pt x="25520" y="2851308"/>
                  <a:pt x="331207" y="2091415"/>
                  <a:pt x="917060" y="1505980"/>
                </a:cubicBezTo>
                <a:cubicBezTo>
                  <a:pt x="1507235" y="916362"/>
                  <a:pt x="1507235" y="916362"/>
                  <a:pt x="1507235" y="916362"/>
                </a:cubicBezTo>
                <a:cubicBezTo>
                  <a:pt x="2092530" y="331486"/>
                  <a:pt x="2852145" y="25939"/>
                  <a:pt x="3619429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2"/>
          </p:nvPr>
        </p:nvSpPr>
        <p:spPr>
          <a:xfrm>
            <a:off x="6148567" y="1567269"/>
            <a:ext cx="1811710" cy="1809575"/>
          </a:xfrm>
          <a:custGeom>
            <a:avLst/>
            <a:gdLst>
              <a:gd name="connsiteX0" fmla="*/ 0 w 3623892"/>
              <a:gd name="connsiteY0" fmla="*/ 0 h 3619150"/>
              <a:gd name="connsiteX1" fmla="*/ 2116795 w 3623892"/>
              <a:gd name="connsiteY1" fmla="*/ 916502 h 3619150"/>
              <a:gd name="connsiteX2" fmla="*/ 2706832 w 3623892"/>
              <a:gd name="connsiteY2" fmla="*/ 1506120 h 3619150"/>
              <a:gd name="connsiteX3" fmla="*/ 3623892 w 3623892"/>
              <a:gd name="connsiteY3" fmla="*/ 3619150 h 3619150"/>
              <a:gd name="connsiteX4" fmla="*/ 0 w 3623892"/>
              <a:gd name="connsiteY4" fmla="*/ 3619150 h 36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9150">
                <a:moveTo>
                  <a:pt x="0" y="0"/>
                </a:moveTo>
                <a:cubicBezTo>
                  <a:pt x="768958" y="24823"/>
                  <a:pt x="1530385" y="330370"/>
                  <a:pt x="2116795" y="916502"/>
                </a:cubicBezTo>
                <a:cubicBezTo>
                  <a:pt x="2706832" y="1506120"/>
                  <a:pt x="2706832" y="1506120"/>
                  <a:pt x="2706832" y="1506120"/>
                </a:cubicBezTo>
                <a:cubicBezTo>
                  <a:pt x="3292684" y="2091554"/>
                  <a:pt x="3598371" y="2851447"/>
                  <a:pt x="3623892" y="3619150"/>
                </a:cubicBezTo>
                <a:lnTo>
                  <a:pt x="0" y="36191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3"/>
          </p:nvPr>
        </p:nvSpPr>
        <p:spPr>
          <a:xfrm>
            <a:off x="6148567" y="3481436"/>
            <a:ext cx="1811710" cy="1809436"/>
          </a:xfrm>
          <a:custGeom>
            <a:avLst/>
            <a:gdLst>
              <a:gd name="connsiteX0" fmla="*/ 0 w 3623892"/>
              <a:gd name="connsiteY0" fmla="*/ 0 h 3618871"/>
              <a:gd name="connsiteX1" fmla="*/ 3623892 w 3623892"/>
              <a:gd name="connsiteY1" fmla="*/ 0 h 3618871"/>
              <a:gd name="connsiteX2" fmla="*/ 2706832 w 3623892"/>
              <a:gd name="connsiteY2" fmla="*/ 2112891 h 3618871"/>
              <a:gd name="connsiteX3" fmla="*/ 2116795 w 3623892"/>
              <a:gd name="connsiteY3" fmla="*/ 2702509 h 3618871"/>
              <a:gd name="connsiteX4" fmla="*/ 0 w 3623892"/>
              <a:gd name="connsiteY4" fmla="*/ 3618871 h 3618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8871">
                <a:moveTo>
                  <a:pt x="0" y="0"/>
                </a:moveTo>
                <a:lnTo>
                  <a:pt x="3623892" y="0"/>
                </a:lnTo>
                <a:cubicBezTo>
                  <a:pt x="3598371" y="767563"/>
                  <a:pt x="3292684" y="1527456"/>
                  <a:pt x="2706832" y="2112891"/>
                </a:cubicBezTo>
                <a:cubicBezTo>
                  <a:pt x="2116795" y="2702509"/>
                  <a:pt x="2116795" y="2702509"/>
                  <a:pt x="2116795" y="2702509"/>
                </a:cubicBezTo>
                <a:cubicBezTo>
                  <a:pt x="1530385" y="3288640"/>
                  <a:pt x="768958" y="3594048"/>
                  <a:pt x="0" y="3618871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4234511" y="3481435"/>
            <a:ext cx="1809479" cy="1809366"/>
          </a:xfrm>
          <a:custGeom>
            <a:avLst/>
            <a:gdLst>
              <a:gd name="connsiteX0" fmla="*/ 0 w 3619429"/>
              <a:gd name="connsiteY0" fmla="*/ 0 h 3618732"/>
              <a:gd name="connsiteX1" fmla="*/ 3619429 w 3619429"/>
              <a:gd name="connsiteY1" fmla="*/ 0 h 3618732"/>
              <a:gd name="connsiteX2" fmla="*/ 3619429 w 3619429"/>
              <a:gd name="connsiteY2" fmla="*/ 3618732 h 3618732"/>
              <a:gd name="connsiteX3" fmla="*/ 1507235 w 3619429"/>
              <a:gd name="connsiteY3" fmla="*/ 2702509 h 3618732"/>
              <a:gd name="connsiteX4" fmla="*/ 917060 w 3619429"/>
              <a:gd name="connsiteY4" fmla="*/ 2112891 h 3618732"/>
              <a:gd name="connsiteX5" fmla="*/ 0 w 3619429"/>
              <a:gd name="connsiteY5" fmla="*/ 0 h 3618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8732">
                <a:moveTo>
                  <a:pt x="0" y="0"/>
                </a:moveTo>
                <a:lnTo>
                  <a:pt x="3619429" y="0"/>
                </a:lnTo>
                <a:lnTo>
                  <a:pt x="3619429" y="3618732"/>
                </a:lnTo>
                <a:cubicBezTo>
                  <a:pt x="2852145" y="3592793"/>
                  <a:pt x="2092530" y="3287385"/>
                  <a:pt x="1507235" y="2702509"/>
                </a:cubicBezTo>
                <a:cubicBezTo>
                  <a:pt x="917060" y="2112891"/>
                  <a:pt x="917060" y="2112891"/>
                  <a:pt x="917060" y="2112891"/>
                </a:cubicBezTo>
                <a:cubicBezTo>
                  <a:pt x="331207" y="1527456"/>
                  <a:pt x="25520" y="767563"/>
                  <a:pt x="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20" grpId="0" bldLvl="0" animBg="1"/>
      <p:bldP spid="21" grpId="0" bldLvl="0" animBg="1"/>
      <p:bldP spid="22" grpId="0" bldLvl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577872" y="1536516"/>
            <a:ext cx="4326916" cy="9361933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</p:bldLst>
      </p:timing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38"/>
          </p:nvPr>
        </p:nvSpPr>
        <p:spPr>
          <a:xfrm>
            <a:off x="306293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/>
          <p:cNvSpPr>
            <a:spLocks noGrp="1"/>
          </p:cNvSpPr>
          <p:nvPr>
            <p:ph type="pic" sz="quarter" idx="39"/>
          </p:nvPr>
        </p:nvSpPr>
        <p:spPr>
          <a:xfrm>
            <a:off x="612586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40"/>
          </p:nvPr>
        </p:nvSpPr>
        <p:spPr>
          <a:xfrm>
            <a:off x="0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41"/>
          </p:nvPr>
        </p:nvSpPr>
        <p:spPr>
          <a:xfrm>
            <a:off x="3062931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42"/>
          </p:nvPr>
        </p:nvSpPr>
        <p:spPr>
          <a:xfrm>
            <a:off x="9188792" y="0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/>
          <p:cNvSpPr>
            <a:spLocks noGrp="1"/>
          </p:cNvSpPr>
          <p:nvPr>
            <p:ph type="pic" sz="quarter" idx="43"/>
          </p:nvPr>
        </p:nvSpPr>
        <p:spPr>
          <a:xfrm>
            <a:off x="9188792" y="3458865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2" grpId="0" bldLvl="0" animBg="1"/>
      <p:bldP spid="34" grpId="0" bldLvl="0" animBg="1"/>
      <p:bldP spid="35" grpId="0" bldLvl="0" animBg="1"/>
      <p:bldP spid="33" grpId="0" bldLvl="0" animBg="1"/>
      <p:bldP spid="36" grpId="0" bldLvl="0" animBg="1"/>
    </p:bldLst>
  </p:timing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 rot="5400000">
            <a:off x="5850173" y="515347"/>
            <a:ext cx="491655" cy="12193588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7" name="Rectangle 16"/>
          <p:cNvSpPr/>
          <p:nvPr userDrawn="1"/>
        </p:nvSpPr>
        <p:spPr>
          <a:xfrm rot="5400000">
            <a:off x="5850173" y="-5850934"/>
            <a:ext cx="491655" cy="12193588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/>
          <p:cNvSpPr txBox="1"/>
          <p:nvPr userDrawn="1"/>
        </p:nvSpPr>
        <p:spPr>
          <a:xfrm rot="16200000">
            <a:off x="-384988" y="5937853"/>
            <a:ext cx="126163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  <a:endParaRPr lang="en-US" sz="1600" b="0">
              <a:solidFill>
                <a:schemeClr val="accent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" name="Slide Number Placeholder 5"/>
          <p:cNvSpPr txBox="1"/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rgbClr val="172144"/>
                </a:solidFill>
                <a:latin typeface="Open Sans Light" charset="0"/>
                <a:ea typeface="Open Sans Light" charset="0"/>
                <a:cs typeface="Open Sans Light" charset="0"/>
              </a:rPr>
            </a:fld>
            <a:endParaRPr lang="en-US" sz="700" b="1">
              <a:solidFill>
                <a:srgbClr val="172144"/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4393" y="656098"/>
            <a:ext cx="289560" cy="910993"/>
            <a:chOff x="188810" y="1312197"/>
            <a:chExt cx="579195" cy="1821985"/>
          </a:xfrm>
        </p:grpSpPr>
        <p:sp>
          <p:nvSpPr>
            <p:cNvPr id="9" name="Rectangle 8"/>
            <p:cNvSpPr/>
            <p:nvPr userDrawn="1"/>
          </p:nvSpPr>
          <p:spPr>
            <a:xfrm>
              <a:off x="206592" y="1947599"/>
              <a:ext cx="543631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8810" y="1312197"/>
              <a:ext cx="579195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8025" y="2583002"/>
              <a:ext cx="520768" cy="5511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  <a:endParaRPr lang="en-US" sz="1200">
                <a:solidFill>
                  <a:srgbClr val="314792">
                    <a:alpha val="49000"/>
                  </a:srgbClr>
                </a:solidFill>
                <a:latin typeface="Designball-Social-01" pitchFamily="2" charset="0"/>
              </a:endParaRPr>
            </a:p>
          </p:txBody>
        </p:sp>
        <p:sp>
          <p:nvSpPr>
            <p:cNvPr id="12" name="Rectangle 11">
              <a:hlinkClick r:id="rId2"/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/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10628516" cy="55245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5314258" cy="5524500"/>
          </a:xfrm>
          <a:custGeom>
            <a:avLst/>
            <a:gdLst>
              <a:gd name="connsiteX0" fmla="*/ 0 w 10629899"/>
              <a:gd name="connsiteY0" fmla="*/ 0 h 11049000"/>
              <a:gd name="connsiteX1" fmla="*/ 10629899 w 10629899"/>
              <a:gd name="connsiteY1" fmla="*/ 0 h 11049000"/>
              <a:gd name="connsiteX2" fmla="*/ 10629899 w 10629899"/>
              <a:gd name="connsiteY2" fmla="*/ 11049000 h 11049000"/>
              <a:gd name="connsiteX3" fmla="*/ 0 w 10629899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9899" h="11049000">
                <a:moveTo>
                  <a:pt x="0" y="0"/>
                </a:moveTo>
                <a:lnTo>
                  <a:pt x="10629899" y="0"/>
                </a:lnTo>
                <a:lnTo>
                  <a:pt x="10629899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6096001" y="3429000"/>
            <a:ext cx="2638804" cy="2743200"/>
          </a:xfrm>
          <a:custGeom>
            <a:avLst/>
            <a:gdLst>
              <a:gd name="connsiteX0" fmla="*/ 0 w 5278295"/>
              <a:gd name="connsiteY0" fmla="*/ 0 h 5486400"/>
              <a:gd name="connsiteX1" fmla="*/ 5278295 w 5278295"/>
              <a:gd name="connsiteY1" fmla="*/ 0 h 5486400"/>
              <a:gd name="connsiteX2" fmla="*/ 5278295 w 5278295"/>
              <a:gd name="connsiteY2" fmla="*/ 5486400 h 5486400"/>
              <a:gd name="connsiteX3" fmla="*/ 0 w 5278295"/>
              <a:gd name="connsiteY3" fmla="*/ 54864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8295" h="5486400">
                <a:moveTo>
                  <a:pt x="0" y="0"/>
                </a:moveTo>
                <a:lnTo>
                  <a:pt x="5278295" y="0"/>
                </a:lnTo>
                <a:lnTo>
                  <a:pt x="5278295" y="5486400"/>
                </a:lnTo>
                <a:lnTo>
                  <a:pt x="0" y="54864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8734805" y="647700"/>
            <a:ext cx="2675454" cy="2781300"/>
          </a:xfrm>
          <a:custGeom>
            <a:avLst/>
            <a:gdLst>
              <a:gd name="connsiteX0" fmla="*/ 0 w 5351604"/>
              <a:gd name="connsiteY0" fmla="*/ 0 h 5562600"/>
              <a:gd name="connsiteX1" fmla="*/ 5351604 w 5351604"/>
              <a:gd name="connsiteY1" fmla="*/ 0 h 5562600"/>
              <a:gd name="connsiteX2" fmla="*/ 5351604 w 5351604"/>
              <a:gd name="connsiteY2" fmla="*/ 5562600 h 5562600"/>
              <a:gd name="connsiteX3" fmla="*/ 0 w 5351604"/>
              <a:gd name="connsiteY3" fmla="*/ 5562600 h 556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1604" h="5562600">
                <a:moveTo>
                  <a:pt x="0" y="0"/>
                </a:moveTo>
                <a:lnTo>
                  <a:pt x="5351604" y="0"/>
                </a:lnTo>
                <a:lnTo>
                  <a:pt x="5351604" y="5562600"/>
                </a:lnTo>
                <a:lnTo>
                  <a:pt x="0" y="55626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1" grpId="0" bldLvl="0" animBg="1"/>
    </p:bldLst>
  </p:timing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6096000" y="647700"/>
            <a:ext cx="6096000" cy="5524500"/>
          </a:xfrm>
          <a:custGeom>
            <a:avLst/>
            <a:gdLst>
              <a:gd name="connsiteX0" fmla="*/ 2264824 w 12193588"/>
              <a:gd name="connsiteY0" fmla="*/ 0 h 11049000"/>
              <a:gd name="connsiteX1" fmla="*/ 12193588 w 12193588"/>
              <a:gd name="connsiteY1" fmla="*/ 0 h 11049000"/>
              <a:gd name="connsiteX2" fmla="*/ 12193588 w 12193588"/>
              <a:gd name="connsiteY2" fmla="*/ 11049000 h 11049000"/>
              <a:gd name="connsiteX3" fmla="*/ 2264824 w 12193588"/>
              <a:gd name="connsiteY3" fmla="*/ 11049000 h 11049000"/>
              <a:gd name="connsiteX4" fmla="*/ 0 w 12193588"/>
              <a:gd name="connsiteY4" fmla="*/ 55245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3588" h="11049000">
                <a:moveTo>
                  <a:pt x="2264824" y="0"/>
                </a:moveTo>
                <a:lnTo>
                  <a:pt x="12193588" y="0"/>
                </a:lnTo>
                <a:lnTo>
                  <a:pt x="12193588" y="11049000"/>
                </a:lnTo>
                <a:lnTo>
                  <a:pt x="2264824" y="11049000"/>
                </a:lnTo>
                <a:lnTo>
                  <a:pt x="0" y="55245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711200" dist="863600" dir="10800000" sx="94000" sy="94000" algn="r" rotWithShape="0">
              <a:schemeClr val="accent1">
                <a:lumMod val="50000"/>
                <a:alpha val="63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icture Placeholder 83"/>
          <p:cNvSpPr>
            <a:spLocks noGrp="1"/>
          </p:cNvSpPr>
          <p:nvPr>
            <p:ph type="pic" sz="quarter" idx="39"/>
          </p:nvPr>
        </p:nvSpPr>
        <p:spPr>
          <a:xfrm>
            <a:off x="2441257" y="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5" name="Picture Placeholder 84"/>
          <p:cNvSpPr>
            <a:spLocks noGrp="1"/>
          </p:cNvSpPr>
          <p:nvPr>
            <p:ph type="pic" sz="quarter" idx="40"/>
          </p:nvPr>
        </p:nvSpPr>
        <p:spPr>
          <a:xfrm>
            <a:off x="4882514" y="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6" name="Picture Placeholder 85"/>
          <p:cNvSpPr>
            <a:spLocks noGrp="1"/>
          </p:cNvSpPr>
          <p:nvPr>
            <p:ph type="pic" sz="quarter" idx="41"/>
          </p:nvPr>
        </p:nvSpPr>
        <p:spPr>
          <a:xfrm>
            <a:off x="7323771" y="0"/>
            <a:ext cx="2426971" cy="227457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7" name="Picture Placeholder 86"/>
          <p:cNvSpPr>
            <a:spLocks noGrp="1"/>
          </p:cNvSpPr>
          <p:nvPr>
            <p:ph type="pic" sz="quarter" idx="42"/>
          </p:nvPr>
        </p:nvSpPr>
        <p:spPr>
          <a:xfrm>
            <a:off x="9765028" y="0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8" name="Picture Placeholder 87"/>
          <p:cNvSpPr>
            <a:spLocks noGrp="1"/>
          </p:cNvSpPr>
          <p:nvPr>
            <p:ph type="pic" sz="quarter" idx="43"/>
          </p:nvPr>
        </p:nvSpPr>
        <p:spPr>
          <a:xfrm>
            <a:off x="0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9" name="Picture Placeholder 88"/>
          <p:cNvSpPr>
            <a:spLocks noGrp="1"/>
          </p:cNvSpPr>
          <p:nvPr>
            <p:ph type="pic" sz="quarter" idx="44"/>
          </p:nvPr>
        </p:nvSpPr>
        <p:spPr>
          <a:xfrm>
            <a:off x="2441257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0" name="Picture Placeholder 89"/>
          <p:cNvSpPr>
            <a:spLocks noGrp="1"/>
          </p:cNvSpPr>
          <p:nvPr>
            <p:ph type="pic" sz="quarter" idx="45"/>
          </p:nvPr>
        </p:nvSpPr>
        <p:spPr>
          <a:xfrm>
            <a:off x="4882514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2" name="Picture Placeholder 91"/>
          <p:cNvSpPr>
            <a:spLocks noGrp="1"/>
          </p:cNvSpPr>
          <p:nvPr>
            <p:ph type="pic" sz="quarter" idx="47"/>
          </p:nvPr>
        </p:nvSpPr>
        <p:spPr>
          <a:xfrm>
            <a:off x="9765028" y="2291715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3" name="Picture Placeholder 92"/>
          <p:cNvSpPr>
            <a:spLocks noGrp="1"/>
          </p:cNvSpPr>
          <p:nvPr>
            <p:ph type="pic" sz="quarter" idx="48"/>
          </p:nvPr>
        </p:nvSpPr>
        <p:spPr>
          <a:xfrm>
            <a:off x="0" y="458343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5" name="Picture Placeholder 94"/>
          <p:cNvSpPr>
            <a:spLocks noGrp="1"/>
          </p:cNvSpPr>
          <p:nvPr>
            <p:ph type="pic" sz="quarter" idx="50"/>
          </p:nvPr>
        </p:nvSpPr>
        <p:spPr>
          <a:xfrm>
            <a:off x="4882514" y="458343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6" name="Picture Placeholder 95"/>
          <p:cNvSpPr>
            <a:spLocks noGrp="1"/>
          </p:cNvSpPr>
          <p:nvPr>
            <p:ph type="pic" sz="quarter" idx="51"/>
          </p:nvPr>
        </p:nvSpPr>
        <p:spPr>
          <a:xfrm>
            <a:off x="7323771" y="4583430"/>
            <a:ext cx="2426971" cy="227457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7" name="Picture Placeholder 96"/>
          <p:cNvSpPr>
            <a:spLocks noGrp="1"/>
          </p:cNvSpPr>
          <p:nvPr>
            <p:ph type="pic" sz="quarter" idx="52"/>
          </p:nvPr>
        </p:nvSpPr>
        <p:spPr>
          <a:xfrm>
            <a:off x="9765028" y="4583430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bldLvl="0" animBg="1"/>
      <p:bldP spid="85" grpId="0" bldLvl="0" animBg="1"/>
      <p:bldP spid="86" grpId="0" bldLvl="0" animBg="1"/>
      <p:bldP spid="87" grpId="0" bldLvl="0" animBg="1"/>
      <p:bldP spid="88" grpId="0" bldLvl="0" animBg="1"/>
      <p:bldP spid="89" grpId="0" bldLvl="0" animBg="1"/>
      <p:bldP spid="90" grpId="0" bldLvl="0" animBg="1"/>
      <p:bldP spid="92" grpId="0" bldLvl="0" animBg="1"/>
      <p:bldP spid="93" grpId="0" bldLvl="0" animBg="1"/>
      <p:bldP spid="95" grpId="0" bldLvl="0" animBg="1"/>
      <p:bldP spid="96" grpId="0" bldLvl="0" animBg="1"/>
      <p:bldP spid="97" grpId="0" bldLvl="0" animBg="1"/>
    </p:bldLst>
  </p:timing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5" y="1778438"/>
            <a:ext cx="4873575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5" y="2665379"/>
            <a:ext cx="4873575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9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9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icture Placeholder 114"/>
          <p:cNvSpPr>
            <a:spLocks noGrp="1"/>
          </p:cNvSpPr>
          <p:nvPr>
            <p:ph type="pic" sz="quarter" idx="39"/>
          </p:nvPr>
        </p:nvSpPr>
        <p:spPr>
          <a:xfrm>
            <a:off x="0" y="0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6" name="Picture Placeholder 115"/>
          <p:cNvSpPr>
            <a:spLocks noGrp="1"/>
          </p:cNvSpPr>
          <p:nvPr>
            <p:ph type="pic" sz="quarter" idx="40"/>
          </p:nvPr>
        </p:nvSpPr>
        <p:spPr>
          <a:xfrm>
            <a:off x="2033984" y="0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8" name="Picture Placeholder 117"/>
          <p:cNvSpPr>
            <a:spLocks noGrp="1"/>
          </p:cNvSpPr>
          <p:nvPr>
            <p:ph type="pic" sz="quarter" idx="42"/>
          </p:nvPr>
        </p:nvSpPr>
        <p:spPr>
          <a:xfrm>
            <a:off x="6101951" y="0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9" name="Picture Placeholder 118"/>
          <p:cNvSpPr>
            <a:spLocks noGrp="1"/>
          </p:cNvSpPr>
          <p:nvPr>
            <p:ph type="pic" sz="quarter" idx="43"/>
          </p:nvPr>
        </p:nvSpPr>
        <p:spPr>
          <a:xfrm>
            <a:off x="8135935" y="0"/>
            <a:ext cx="2022081" cy="1704862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0" name="Picture Placeholder 119"/>
          <p:cNvSpPr>
            <a:spLocks noGrp="1"/>
          </p:cNvSpPr>
          <p:nvPr>
            <p:ph type="pic" sz="quarter" idx="44"/>
          </p:nvPr>
        </p:nvSpPr>
        <p:spPr>
          <a:xfrm>
            <a:off x="10169919" y="0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2" name="Picture Placeholder 121"/>
          <p:cNvSpPr>
            <a:spLocks noGrp="1"/>
          </p:cNvSpPr>
          <p:nvPr>
            <p:ph type="pic" sz="quarter" idx="46"/>
          </p:nvPr>
        </p:nvSpPr>
        <p:spPr>
          <a:xfrm>
            <a:off x="2033984" y="1717713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3" name="Picture Placeholder 122"/>
          <p:cNvSpPr>
            <a:spLocks noGrp="1"/>
          </p:cNvSpPr>
          <p:nvPr>
            <p:ph type="pic" sz="quarter" idx="47"/>
          </p:nvPr>
        </p:nvSpPr>
        <p:spPr>
          <a:xfrm>
            <a:off x="4067967" y="1717713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4" name="Picture Placeholder 123"/>
          <p:cNvSpPr>
            <a:spLocks noGrp="1"/>
          </p:cNvSpPr>
          <p:nvPr>
            <p:ph type="pic" sz="quarter" idx="48"/>
          </p:nvPr>
        </p:nvSpPr>
        <p:spPr>
          <a:xfrm>
            <a:off x="6101951" y="1717713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6" name="Picture Placeholder 125"/>
          <p:cNvSpPr>
            <a:spLocks noGrp="1"/>
          </p:cNvSpPr>
          <p:nvPr>
            <p:ph type="pic" sz="quarter" idx="50"/>
          </p:nvPr>
        </p:nvSpPr>
        <p:spPr>
          <a:xfrm>
            <a:off x="10169919" y="1717713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7" name="Picture Placeholder 126"/>
          <p:cNvSpPr>
            <a:spLocks noGrp="1"/>
          </p:cNvSpPr>
          <p:nvPr>
            <p:ph type="pic" sz="quarter" idx="51"/>
          </p:nvPr>
        </p:nvSpPr>
        <p:spPr>
          <a:xfrm>
            <a:off x="0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8" name="Picture Placeholder 127"/>
          <p:cNvSpPr>
            <a:spLocks noGrp="1"/>
          </p:cNvSpPr>
          <p:nvPr>
            <p:ph type="pic" sz="quarter" idx="52"/>
          </p:nvPr>
        </p:nvSpPr>
        <p:spPr>
          <a:xfrm>
            <a:off x="2033984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0" name="Picture Placeholder 129"/>
          <p:cNvSpPr>
            <a:spLocks noGrp="1"/>
          </p:cNvSpPr>
          <p:nvPr>
            <p:ph type="pic" sz="quarter" idx="54"/>
          </p:nvPr>
        </p:nvSpPr>
        <p:spPr>
          <a:xfrm>
            <a:off x="6101951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1" name="Picture Placeholder 130"/>
          <p:cNvSpPr>
            <a:spLocks noGrp="1"/>
          </p:cNvSpPr>
          <p:nvPr>
            <p:ph type="pic" sz="quarter" idx="55"/>
          </p:nvPr>
        </p:nvSpPr>
        <p:spPr>
          <a:xfrm>
            <a:off x="8135935" y="3435426"/>
            <a:ext cx="2022081" cy="1704862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3" name="Picture Placeholder 132"/>
          <p:cNvSpPr>
            <a:spLocks noGrp="1"/>
          </p:cNvSpPr>
          <p:nvPr>
            <p:ph type="pic" sz="quarter" idx="57"/>
          </p:nvPr>
        </p:nvSpPr>
        <p:spPr>
          <a:xfrm>
            <a:off x="0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5" name="Picture Placeholder 134"/>
          <p:cNvSpPr>
            <a:spLocks noGrp="1"/>
          </p:cNvSpPr>
          <p:nvPr>
            <p:ph type="pic" sz="quarter" idx="59"/>
          </p:nvPr>
        </p:nvSpPr>
        <p:spPr>
          <a:xfrm>
            <a:off x="4067967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6" name="Picture Placeholder 135"/>
          <p:cNvSpPr>
            <a:spLocks noGrp="1"/>
          </p:cNvSpPr>
          <p:nvPr>
            <p:ph type="pic" sz="quarter" idx="60"/>
          </p:nvPr>
        </p:nvSpPr>
        <p:spPr>
          <a:xfrm>
            <a:off x="6101951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9" name="Picture Placeholder 138"/>
          <p:cNvSpPr>
            <a:spLocks noGrp="1"/>
          </p:cNvSpPr>
          <p:nvPr>
            <p:ph type="pic" sz="quarter" idx="62"/>
          </p:nvPr>
        </p:nvSpPr>
        <p:spPr>
          <a:xfrm>
            <a:off x="10169919" y="5153139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28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3" presetClass="entr" presetSubtype="28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28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28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28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bldLvl="0" animBg="1"/>
      <p:bldP spid="116" grpId="0" bldLvl="0" animBg="1"/>
      <p:bldP spid="118" grpId="0" bldLvl="0" animBg="1"/>
      <p:bldP spid="119" grpId="0" bldLvl="0" animBg="1"/>
      <p:bldP spid="120" grpId="0" bldLvl="0" animBg="1"/>
      <p:bldP spid="122" grpId="0" bldLvl="0" animBg="1"/>
      <p:bldP spid="123" grpId="0" bldLvl="0" animBg="1"/>
      <p:bldP spid="124" grpId="0" bldLvl="0" animBg="1"/>
      <p:bldP spid="126" grpId="0" bldLvl="0" animBg="1"/>
      <p:bldP spid="127" grpId="0" bldLvl="0" animBg="1"/>
      <p:bldP spid="128" grpId="0" bldLvl="0" animBg="1"/>
      <p:bldP spid="130" grpId="0" bldLvl="0" animBg="1"/>
      <p:bldP spid="131" grpId="0" bldLvl="0" animBg="1"/>
      <p:bldP spid="133" grpId="0" bldLvl="0" animBg="1"/>
      <p:bldP spid="135" grpId="0" bldLvl="0" animBg="1"/>
      <p:bldP spid="136" grpId="0" bldLvl="0" animBg="1"/>
      <p:bldP spid="139" grpId="0" bldLvl="0" animBg="1"/>
    </p:bldLst>
  </p:timing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1149628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157331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5165034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7172738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9180441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0586795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7593872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460094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-1608026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7593871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4600948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1608025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4600947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1608025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627386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1365537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81004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1251252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12192000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51461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81003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210545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1801959" y="1007164"/>
            <a:ext cx="3924233" cy="476415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7896894" y="347869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5845460" y="347869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5845460" y="100716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7853163" y="100716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40"/>
          </p:nvPr>
        </p:nvSpPr>
        <p:spPr>
          <a:xfrm>
            <a:off x="2849527" y="1711570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41"/>
          </p:nvPr>
        </p:nvSpPr>
        <p:spPr>
          <a:xfrm>
            <a:off x="6090969" y="1991545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40"/>
          </p:nvPr>
        </p:nvSpPr>
        <p:spPr>
          <a:xfrm>
            <a:off x="463411" y="1991545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40"/>
          </p:nvPr>
        </p:nvSpPr>
        <p:spPr>
          <a:xfrm>
            <a:off x="6381903" y="1989641"/>
            <a:ext cx="2571847" cy="3541908"/>
          </a:xfrm>
          <a:custGeom>
            <a:avLst/>
            <a:gdLst>
              <a:gd name="connsiteX0" fmla="*/ 0 w 5144364"/>
              <a:gd name="connsiteY0" fmla="*/ 0 h 7083816"/>
              <a:gd name="connsiteX1" fmla="*/ 5144364 w 5144364"/>
              <a:gd name="connsiteY1" fmla="*/ 0 h 7083816"/>
              <a:gd name="connsiteX2" fmla="*/ 5144364 w 5144364"/>
              <a:gd name="connsiteY2" fmla="*/ 7083816 h 7083816"/>
              <a:gd name="connsiteX3" fmla="*/ 0 w 5144364"/>
              <a:gd name="connsiteY3" fmla="*/ 7083816 h 7083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364" h="7083816">
                <a:moveTo>
                  <a:pt x="0" y="0"/>
                </a:moveTo>
                <a:lnTo>
                  <a:pt x="5144364" y="0"/>
                </a:lnTo>
                <a:lnTo>
                  <a:pt x="5144364" y="7083816"/>
                </a:lnTo>
                <a:lnTo>
                  <a:pt x="0" y="7083816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40"/>
          </p:nvPr>
        </p:nvSpPr>
        <p:spPr>
          <a:xfrm>
            <a:off x="1559699" y="1721223"/>
            <a:ext cx="2944479" cy="1640541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4598808 w 5889724"/>
              <a:gd name="connsiteY3" fmla="*/ 3281082 h 3281082"/>
              <a:gd name="connsiteX4" fmla="*/ 726142 w 5889724"/>
              <a:gd name="connsiteY4" fmla="*/ 3281082 h 3281082"/>
              <a:gd name="connsiteX5" fmla="*/ 0 w 5889724"/>
              <a:gd name="connsiteY5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4598808" y="3281082"/>
                </a:lnTo>
                <a:lnTo>
                  <a:pt x="726142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4849848" y="1721223"/>
            <a:ext cx="2944479" cy="1640541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0 w 5889724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2"/>
          </p:nvPr>
        </p:nvSpPr>
        <p:spPr>
          <a:xfrm>
            <a:off x="8139997" y="1721223"/>
            <a:ext cx="2944478" cy="1640541"/>
          </a:xfrm>
          <a:custGeom>
            <a:avLst/>
            <a:gdLst>
              <a:gd name="connsiteX0" fmla="*/ 0 w 5889723"/>
              <a:gd name="connsiteY0" fmla="*/ 0 h 3281082"/>
              <a:gd name="connsiteX1" fmla="*/ 5889723 w 5889723"/>
              <a:gd name="connsiteY1" fmla="*/ 0 h 3281082"/>
              <a:gd name="connsiteX2" fmla="*/ 5889723 w 5889723"/>
              <a:gd name="connsiteY2" fmla="*/ 3281082 h 3281082"/>
              <a:gd name="connsiteX3" fmla="*/ 0 w 5889723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3" h="3281082">
                <a:moveTo>
                  <a:pt x="0" y="0"/>
                </a:moveTo>
                <a:lnTo>
                  <a:pt x="5889723" y="0"/>
                </a:lnTo>
                <a:lnTo>
                  <a:pt x="5889723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2" grpId="0" bldLvl="0" animBg="1"/>
      <p:bldP spid="14" grpId="0" bldLvl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336144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41"/>
          </p:nvPr>
        </p:nvSpPr>
        <p:spPr>
          <a:xfrm>
            <a:off x="2659942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42"/>
          </p:nvPr>
        </p:nvSpPr>
        <p:spPr>
          <a:xfrm>
            <a:off x="4983739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43"/>
          </p:nvPr>
        </p:nvSpPr>
        <p:spPr>
          <a:xfrm>
            <a:off x="7307537" y="1481328"/>
            <a:ext cx="2224520" cy="1880437"/>
          </a:xfrm>
          <a:custGeom>
            <a:avLst/>
            <a:gdLst>
              <a:gd name="connsiteX0" fmla="*/ 0 w 4449619"/>
              <a:gd name="connsiteY0" fmla="*/ 0 h 3760873"/>
              <a:gd name="connsiteX1" fmla="*/ 4449619 w 4449619"/>
              <a:gd name="connsiteY1" fmla="*/ 0 h 3760873"/>
              <a:gd name="connsiteX2" fmla="*/ 4449619 w 4449619"/>
              <a:gd name="connsiteY2" fmla="*/ 3760873 h 3760873"/>
              <a:gd name="connsiteX3" fmla="*/ 0 w 4449619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19" h="3760873">
                <a:moveTo>
                  <a:pt x="0" y="0"/>
                </a:moveTo>
                <a:lnTo>
                  <a:pt x="4449619" y="0"/>
                </a:lnTo>
                <a:lnTo>
                  <a:pt x="4449619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44"/>
          </p:nvPr>
        </p:nvSpPr>
        <p:spPr>
          <a:xfrm>
            <a:off x="9631333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6"/>
          <p:cNvSpPr>
            <a:spLocks noGrp="1"/>
          </p:cNvSpPr>
          <p:nvPr>
            <p:ph type="pic" sz="quarter" idx="40"/>
          </p:nvPr>
        </p:nvSpPr>
        <p:spPr>
          <a:xfrm>
            <a:off x="1100787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41"/>
          </p:nvPr>
        </p:nvSpPr>
        <p:spPr>
          <a:xfrm>
            <a:off x="4429341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42"/>
          </p:nvPr>
        </p:nvSpPr>
        <p:spPr>
          <a:xfrm>
            <a:off x="7757895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0" name="Picture Placeholder 39"/>
          <p:cNvSpPr>
            <a:spLocks noGrp="1"/>
          </p:cNvSpPr>
          <p:nvPr>
            <p:ph type="pic" sz="quarter" idx="43"/>
          </p:nvPr>
        </p:nvSpPr>
        <p:spPr>
          <a:xfrm>
            <a:off x="1100787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1" name="Picture Placeholder 40"/>
          <p:cNvSpPr>
            <a:spLocks noGrp="1"/>
          </p:cNvSpPr>
          <p:nvPr>
            <p:ph type="pic" sz="quarter" idx="44"/>
          </p:nvPr>
        </p:nvSpPr>
        <p:spPr>
          <a:xfrm>
            <a:off x="4429341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45"/>
          </p:nvPr>
        </p:nvSpPr>
        <p:spPr>
          <a:xfrm>
            <a:off x="7757895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3" name="Picture Placeholder 42"/>
          <p:cNvSpPr>
            <a:spLocks noGrp="1"/>
          </p:cNvSpPr>
          <p:nvPr>
            <p:ph type="pic" sz="quarter" idx="46"/>
          </p:nvPr>
        </p:nvSpPr>
        <p:spPr>
          <a:xfrm>
            <a:off x="1100787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4" name="Picture Placeholder 43"/>
          <p:cNvSpPr>
            <a:spLocks noGrp="1"/>
          </p:cNvSpPr>
          <p:nvPr>
            <p:ph type="pic" sz="quarter" idx="47"/>
          </p:nvPr>
        </p:nvSpPr>
        <p:spPr>
          <a:xfrm>
            <a:off x="4429341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5" name="Picture Placeholder 44"/>
          <p:cNvSpPr>
            <a:spLocks noGrp="1"/>
          </p:cNvSpPr>
          <p:nvPr>
            <p:ph type="pic" sz="quarter" idx="48"/>
          </p:nvPr>
        </p:nvSpPr>
        <p:spPr>
          <a:xfrm>
            <a:off x="7757895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/>
          <p:cNvSpPr>
            <a:spLocks noGrp="1"/>
          </p:cNvSpPr>
          <p:nvPr>
            <p:ph type="pic" sz="quarter" idx="40"/>
          </p:nvPr>
        </p:nvSpPr>
        <p:spPr>
          <a:xfrm>
            <a:off x="513092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6" name="Picture Placeholder 35"/>
          <p:cNvSpPr>
            <a:spLocks noGrp="1"/>
          </p:cNvSpPr>
          <p:nvPr>
            <p:ph type="pic" sz="quarter" idx="41"/>
          </p:nvPr>
        </p:nvSpPr>
        <p:spPr>
          <a:xfrm>
            <a:off x="3341648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6" name="Picture Placeholder 45"/>
          <p:cNvSpPr>
            <a:spLocks noGrp="1"/>
          </p:cNvSpPr>
          <p:nvPr>
            <p:ph type="pic" sz="quarter" idx="42"/>
          </p:nvPr>
        </p:nvSpPr>
        <p:spPr>
          <a:xfrm>
            <a:off x="6170205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7" name="Picture Placeholder 46"/>
          <p:cNvSpPr>
            <a:spLocks noGrp="1"/>
          </p:cNvSpPr>
          <p:nvPr>
            <p:ph type="pic" sz="quarter" idx="43"/>
          </p:nvPr>
        </p:nvSpPr>
        <p:spPr>
          <a:xfrm>
            <a:off x="8998762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8" name="Picture Placeholder 47"/>
          <p:cNvSpPr>
            <a:spLocks noGrp="1"/>
          </p:cNvSpPr>
          <p:nvPr>
            <p:ph type="pic" sz="quarter" idx="44"/>
          </p:nvPr>
        </p:nvSpPr>
        <p:spPr>
          <a:xfrm>
            <a:off x="513092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9" name="Picture Placeholder 48"/>
          <p:cNvSpPr>
            <a:spLocks noGrp="1"/>
          </p:cNvSpPr>
          <p:nvPr>
            <p:ph type="pic" sz="quarter" idx="45"/>
          </p:nvPr>
        </p:nvSpPr>
        <p:spPr>
          <a:xfrm>
            <a:off x="3341648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0" name="Picture Placeholder 49"/>
          <p:cNvSpPr>
            <a:spLocks noGrp="1"/>
          </p:cNvSpPr>
          <p:nvPr>
            <p:ph type="pic" sz="quarter" idx="46"/>
          </p:nvPr>
        </p:nvSpPr>
        <p:spPr>
          <a:xfrm>
            <a:off x="6170205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1" name="Picture Placeholder 50"/>
          <p:cNvSpPr>
            <a:spLocks noGrp="1"/>
          </p:cNvSpPr>
          <p:nvPr>
            <p:ph type="pic" sz="quarter" idx="47"/>
          </p:nvPr>
        </p:nvSpPr>
        <p:spPr>
          <a:xfrm>
            <a:off x="8998762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2" name="Picture Placeholder 51"/>
          <p:cNvSpPr>
            <a:spLocks noGrp="1"/>
          </p:cNvSpPr>
          <p:nvPr>
            <p:ph type="pic" sz="quarter" idx="48"/>
          </p:nvPr>
        </p:nvSpPr>
        <p:spPr>
          <a:xfrm>
            <a:off x="513092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3" name="Picture Placeholder 52"/>
          <p:cNvSpPr>
            <a:spLocks noGrp="1"/>
          </p:cNvSpPr>
          <p:nvPr>
            <p:ph type="pic" sz="quarter" idx="49"/>
          </p:nvPr>
        </p:nvSpPr>
        <p:spPr>
          <a:xfrm>
            <a:off x="3341648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4" name="Picture Placeholder 53"/>
          <p:cNvSpPr>
            <a:spLocks noGrp="1"/>
          </p:cNvSpPr>
          <p:nvPr>
            <p:ph type="pic" sz="quarter" idx="50"/>
          </p:nvPr>
        </p:nvSpPr>
        <p:spPr>
          <a:xfrm>
            <a:off x="6170205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5" name="Picture Placeholder 54"/>
          <p:cNvSpPr>
            <a:spLocks noGrp="1"/>
          </p:cNvSpPr>
          <p:nvPr>
            <p:ph type="pic" sz="quarter" idx="51"/>
          </p:nvPr>
        </p:nvSpPr>
        <p:spPr>
          <a:xfrm>
            <a:off x="8998762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1466052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6475549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1466052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6475549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1466052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1466052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931683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3546948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6162213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8777479" y="1761865"/>
            <a:ext cx="2482837" cy="3352800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  <p:bldP spid="12" grpId="0" bldLvl="0" animBg="1"/>
          <p:bldP spid="13" grpId="0" bldLvl="0" animBg="1"/>
          <p:bldP spid="14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  <p:bldP spid="12" grpId="0" bldLvl="0" animBg="1"/>
          <p:bldP spid="13" grpId="0" bldLvl="0" animBg="1"/>
          <p:bldP spid="14" grpId="0" bldLvl="0" animBg="1"/>
        </p:bldLst>
      </p:timing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931683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3546948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6162213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8777479" y="1605183"/>
            <a:ext cx="2482837" cy="4462577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 p14:presetBounceEnd="48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 p14:presetBounceEnd="48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  <p:bldP spid="12" grpId="0" bldLvl="0" animBg="1"/>
          <p:bldP spid="13" grpId="0" bldLvl="0" animBg="1"/>
          <p:bldP spid="14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  <p:bldP spid="12" grpId="0" bldLvl="0" animBg="1"/>
          <p:bldP spid="13" grpId="0" bldLvl="0" animBg="1"/>
          <p:bldP spid="14" grpId="0" bldLvl="0" animBg="1"/>
        </p:bldLst>
      </p:timing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2244119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4859384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7474649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38000" decel="62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 bldLvl="0" animBg="1"/>
      <p:bldP spid="13" grpId="0" bldLvl="0" animBg="1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949484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41"/>
          </p:nvPr>
        </p:nvSpPr>
        <p:spPr>
          <a:xfrm>
            <a:off x="3559609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42"/>
          </p:nvPr>
        </p:nvSpPr>
        <p:spPr>
          <a:xfrm>
            <a:off x="6169733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8779858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38000" decel="62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38000" decel="6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5" grpId="0" bldLvl="0" animBg="1"/>
      <p:bldP spid="6" grpId="0" bldLvl="0" animBg="1"/>
      <p:bldP spid="7" grpId="0" bldLvl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686492" y="1828800"/>
            <a:ext cx="2348472" cy="146573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3510006" y="1828800"/>
            <a:ext cx="2348472" cy="146573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6333521" y="1828800"/>
            <a:ext cx="2348472" cy="146573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9157035" y="1828800"/>
            <a:ext cx="2348472" cy="146573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1703761" y="2024522"/>
            <a:ext cx="2841651" cy="1773534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4661729" y="2024522"/>
            <a:ext cx="2841651" cy="1773534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7619697" y="2024522"/>
            <a:ext cx="2841651" cy="1773534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941171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41"/>
          </p:nvPr>
        </p:nvSpPr>
        <p:spPr>
          <a:xfrm>
            <a:off x="3568282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42"/>
          </p:nvPr>
        </p:nvSpPr>
        <p:spPr>
          <a:xfrm>
            <a:off x="6195393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43"/>
          </p:nvPr>
        </p:nvSpPr>
        <p:spPr>
          <a:xfrm>
            <a:off x="8822504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2205030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41"/>
          </p:nvPr>
        </p:nvSpPr>
        <p:spPr>
          <a:xfrm>
            <a:off x="4832141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42"/>
          </p:nvPr>
        </p:nvSpPr>
        <p:spPr>
          <a:xfrm>
            <a:off x="7459252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820163" y="1536887"/>
            <a:ext cx="5297451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41"/>
          </p:nvPr>
        </p:nvSpPr>
        <p:spPr>
          <a:xfrm>
            <a:off x="6258464" y="1536887"/>
            <a:ext cx="5297451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470586" y="443753"/>
            <a:ext cx="8812305" cy="5607424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2663464" y="0"/>
            <a:ext cx="9528536" cy="6858000"/>
          </a:xfrm>
          <a:prstGeom prst="rect">
            <a:avLst/>
          </a:prstGeom>
          <a:pattFill prst="pct5">
            <a:fgClr>
              <a:srgbClr val="DEE2E4"/>
            </a:fgClr>
            <a:bgClr>
              <a:srgbClr val="A0ACB1"/>
            </a:bgClr>
          </a:patt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5247592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bldLvl="0" animBg="1"/>
        </p:bldLst>
      </p:timing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3616154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33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1557815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35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5672586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33" grpId="0" bldLvl="0" animBg="1"/>
      <p:bldP spid="35" grpId="0" bldLvl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5129128" y="1338738"/>
            <a:ext cx="1933745" cy="4183947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577872" y="1536516"/>
            <a:ext cx="4326916" cy="9361933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</p:bldLst>
      </p:timing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29"/>
          <p:cNvSpPr>
            <a:spLocks noGrp="1"/>
          </p:cNvSpPr>
          <p:nvPr>
            <p:ph type="pic" sz="quarter" idx="12" hasCustomPrompt="1"/>
          </p:nvPr>
        </p:nvSpPr>
        <p:spPr>
          <a:xfrm>
            <a:off x="8275563" y="2905237"/>
            <a:ext cx="2769446" cy="6026722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1138993" y="2905237"/>
            <a:ext cx="2769446" cy="6026722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4567925" y="2612378"/>
            <a:ext cx="3056150" cy="66124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0" grpId="0" bldLvl="0" animBg="1"/>
      <p:bldP spid="11" grpId="0" bldLvl="0" animBg="1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5192148" y="1450975"/>
            <a:ext cx="1807703" cy="3933825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54" name="Picture Placeholder 53"/>
          <p:cNvSpPr>
            <a:spLocks noGrp="1"/>
          </p:cNvSpPr>
          <p:nvPr>
            <p:ph type="pic" sz="quarter" idx="12" hasCustomPrompt="1"/>
          </p:nvPr>
        </p:nvSpPr>
        <p:spPr>
          <a:xfrm>
            <a:off x="3280606" y="2419668"/>
            <a:ext cx="1145391" cy="2032635"/>
          </a:xfrm>
          <a:custGeom>
            <a:avLst/>
            <a:gdLst>
              <a:gd name="connsiteX0" fmla="*/ 0 w 2291080"/>
              <a:gd name="connsiteY0" fmla="*/ 0 h 4065270"/>
              <a:gd name="connsiteX1" fmla="*/ 2291080 w 2291080"/>
              <a:gd name="connsiteY1" fmla="*/ 0 h 4065270"/>
              <a:gd name="connsiteX2" fmla="*/ 2291080 w 2291080"/>
              <a:gd name="connsiteY2" fmla="*/ 4065270 h 4065270"/>
              <a:gd name="connsiteX3" fmla="*/ 0 w 2291080"/>
              <a:gd name="connsiteY3" fmla="*/ 4065270 h 4065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1080" h="4065270">
                <a:moveTo>
                  <a:pt x="0" y="0"/>
                </a:moveTo>
                <a:lnTo>
                  <a:pt x="2291080" y="0"/>
                </a:lnTo>
                <a:lnTo>
                  <a:pt x="2291080" y="4065270"/>
                </a:lnTo>
                <a:lnTo>
                  <a:pt x="0" y="406527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56" name="Picture Placeholder 55"/>
          <p:cNvSpPr>
            <a:spLocks noGrp="1"/>
          </p:cNvSpPr>
          <p:nvPr>
            <p:ph type="pic" sz="quarter" idx="13" hasCustomPrompt="1"/>
          </p:nvPr>
        </p:nvSpPr>
        <p:spPr>
          <a:xfrm>
            <a:off x="7703344" y="2237185"/>
            <a:ext cx="1339199" cy="2387124"/>
          </a:xfrm>
          <a:custGeom>
            <a:avLst/>
            <a:gdLst>
              <a:gd name="connsiteX0" fmla="*/ 0 w 2678747"/>
              <a:gd name="connsiteY0" fmla="*/ 0 h 4774247"/>
              <a:gd name="connsiteX1" fmla="*/ 2678747 w 2678747"/>
              <a:gd name="connsiteY1" fmla="*/ 0 h 4774247"/>
              <a:gd name="connsiteX2" fmla="*/ 2678747 w 2678747"/>
              <a:gd name="connsiteY2" fmla="*/ 4774247 h 4774247"/>
              <a:gd name="connsiteX3" fmla="*/ 0 w 2678747"/>
              <a:gd name="connsiteY3" fmla="*/ 4774247 h 477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8747" h="4774247">
                <a:moveTo>
                  <a:pt x="0" y="0"/>
                </a:moveTo>
                <a:lnTo>
                  <a:pt x="2678747" y="0"/>
                </a:lnTo>
                <a:lnTo>
                  <a:pt x="2678747" y="4774247"/>
                </a:lnTo>
                <a:lnTo>
                  <a:pt x="0" y="4774247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6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bldLvl="0" animBg="1"/>
          <p:bldP spid="54" grpId="0" bldLvl="0" animBg="1"/>
          <p:bldP spid="56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bldLvl="0" animBg="1"/>
          <p:bldP spid="54" grpId="0" bldLvl="0" animBg="1"/>
          <p:bldP spid="56" grpId="0" bldLvl="0" animBg="1"/>
        </p:bldLst>
      </p:timing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5247592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bldLvl="0" animBg="1"/>
        </p:bldLst>
      </p:timing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4361883" y="2213968"/>
            <a:ext cx="3483238" cy="21826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619039" y="1885269"/>
            <a:ext cx="3878368" cy="21826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4577536" y="4183563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2130908" y="279140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-315720" y="1400109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1380268" y="4834086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-1010006" y="3422821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2" grpId="0" bldLvl="0" animBg="1"/>
      <p:bldP spid="43" grpId="0" bldLvl="0" animBg="1"/>
      <p:bldP spid="44" grpId="0" bldLvl="0" animBg="1"/>
      <p:bldP spid="17" grpId="0" bldLvl="0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7228910" y="247521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7228910" y="2113507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7228910" y="175180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7228910" y="1390097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0711E-6 1.85185E-6 L 3.40711E-6 0.0866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40711E-6 3.88889E-6 L 3.40711E-6 0.0866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40711E-6 1.66667E-6 L 3.40711E-6 0.0866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40711E-6 -5.55556E-7 L 3.40711E-6 0.0866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1" grpId="1" bldLvl="0" animBg="1"/>
      <p:bldP spid="42" grpId="0" bldLvl="0" animBg="1"/>
      <p:bldP spid="42" grpId="1" bldLvl="0" animBg="1"/>
      <p:bldP spid="43" grpId="0" bldLvl="0" animBg="1"/>
      <p:bldP spid="43" grpId="1" bldLvl="0" animBg="1"/>
      <p:bldP spid="44" grpId="0" bldLvl="0" animBg="1"/>
      <p:bldP spid="44" grpId="1" bldLvl="0" animBg="1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3048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6096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9144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86656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4436365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800617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47898" y="33384"/>
            <a:ext cx="3684105" cy="335275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3783355" y="33384"/>
            <a:ext cx="3684105" cy="335275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783355" y="3429000"/>
            <a:ext cx="3684105" cy="338418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47898" y="3429000"/>
            <a:ext cx="3684105" cy="338418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38"/>
          </p:nvPr>
        </p:nvSpPr>
        <p:spPr>
          <a:xfrm>
            <a:off x="306293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/>
          <p:cNvSpPr>
            <a:spLocks noGrp="1"/>
          </p:cNvSpPr>
          <p:nvPr>
            <p:ph type="pic" sz="quarter" idx="39"/>
          </p:nvPr>
        </p:nvSpPr>
        <p:spPr>
          <a:xfrm>
            <a:off x="612586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40"/>
          </p:nvPr>
        </p:nvSpPr>
        <p:spPr>
          <a:xfrm>
            <a:off x="0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41"/>
          </p:nvPr>
        </p:nvSpPr>
        <p:spPr>
          <a:xfrm>
            <a:off x="3062931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42"/>
          </p:nvPr>
        </p:nvSpPr>
        <p:spPr>
          <a:xfrm>
            <a:off x="9188792" y="0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/>
          <p:cNvSpPr>
            <a:spLocks noGrp="1"/>
          </p:cNvSpPr>
          <p:nvPr>
            <p:ph type="pic" sz="quarter" idx="43"/>
          </p:nvPr>
        </p:nvSpPr>
        <p:spPr>
          <a:xfrm>
            <a:off x="6125861" y="3458865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2" grpId="0" bldLvl="0" animBg="1"/>
      <p:bldP spid="34" grpId="0" bldLvl="0" animBg="1"/>
      <p:bldP spid="35" grpId="0" bldLvl="0" animBg="1"/>
      <p:bldP spid="33" grpId="0" bldLvl="0" animBg="1"/>
      <p:bldP spid="36" grpId="0" bldLvl="0" animBg="1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38"/>
          </p:nvPr>
        </p:nvSpPr>
        <p:spPr>
          <a:xfrm>
            <a:off x="306293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/>
          <p:cNvSpPr>
            <a:spLocks noGrp="1"/>
          </p:cNvSpPr>
          <p:nvPr>
            <p:ph type="pic" sz="quarter" idx="39"/>
          </p:nvPr>
        </p:nvSpPr>
        <p:spPr>
          <a:xfrm>
            <a:off x="612586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40"/>
          </p:nvPr>
        </p:nvSpPr>
        <p:spPr>
          <a:xfrm>
            <a:off x="0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41"/>
          </p:nvPr>
        </p:nvSpPr>
        <p:spPr>
          <a:xfrm>
            <a:off x="3062931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42"/>
          </p:nvPr>
        </p:nvSpPr>
        <p:spPr>
          <a:xfrm>
            <a:off x="9188792" y="0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/>
          <p:cNvSpPr>
            <a:spLocks noGrp="1"/>
          </p:cNvSpPr>
          <p:nvPr>
            <p:ph type="pic" sz="quarter" idx="43"/>
          </p:nvPr>
        </p:nvSpPr>
        <p:spPr>
          <a:xfrm>
            <a:off x="9188792" y="3458865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2" grpId="0" bldLvl="0" animBg="1"/>
      <p:bldP spid="34" grpId="0" bldLvl="0" animBg="1"/>
      <p:bldP spid="35" grpId="0" bldLvl="0" animBg="1"/>
      <p:bldP spid="33" grpId="0" bldLvl="0" animBg="1"/>
      <p:bldP spid="36" grpId="0" bldLvl="0" animBg="1"/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icture Placeholder 83"/>
          <p:cNvSpPr>
            <a:spLocks noGrp="1"/>
          </p:cNvSpPr>
          <p:nvPr>
            <p:ph type="pic" sz="quarter" idx="39"/>
          </p:nvPr>
        </p:nvSpPr>
        <p:spPr>
          <a:xfrm>
            <a:off x="2441257" y="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5" name="Picture Placeholder 84"/>
          <p:cNvSpPr>
            <a:spLocks noGrp="1"/>
          </p:cNvSpPr>
          <p:nvPr>
            <p:ph type="pic" sz="quarter" idx="40"/>
          </p:nvPr>
        </p:nvSpPr>
        <p:spPr>
          <a:xfrm>
            <a:off x="4882514" y="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6" name="Picture Placeholder 85"/>
          <p:cNvSpPr>
            <a:spLocks noGrp="1"/>
          </p:cNvSpPr>
          <p:nvPr>
            <p:ph type="pic" sz="quarter" idx="41"/>
          </p:nvPr>
        </p:nvSpPr>
        <p:spPr>
          <a:xfrm>
            <a:off x="7323771" y="0"/>
            <a:ext cx="2426971" cy="227457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7" name="Picture Placeholder 86"/>
          <p:cNvSpPr>
            <a:spLocks noGrp="1"/>
          </p:cNvSpPr>
          <p:nvPr>
            <p:ph type="pic" sz="quarter" idx="42"/>
          </p:nvPr>
        </p:nvSpPr>
        <p:spPr>
          <a:xfrm>
            <a:off x="9765028" y="0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8" name="Picture Placeholder 87"/>
          <p:cNvSpPr>
            <a:spLocks noGrp="1"/>
          </p:cNvSpPr>
          <p:nvPr>
            <p:ph type="pic" sz="quarter" idx="43"/>
          </p:nvPr>
        </p:nvSpPr>
        <p:spPr>
          <a:xfrm>
            <a:off x="0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9" name="Picture Placeholder 88"/>
          <p:cNvSpPr>
            <a:spLocks noGrp="1"/>
          </p:cNvSpPr>
          <p:nvPr>
            <p:ph type="pic" sz="quarter" idx="44"/>
          </p:nvPr>
        </p:nvSpPr>
        <p:spPr>
          <a:xfrm>
            <a:off x="2441257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0" name="Picture Placeholder 89"/>
          <p:cNvSpPr>
            <a:spLocks noGrp="1"/>
          </p:cNvSpPr>
          <p:nvPr>
            <p:ph type="pic" sz="quarter" idx="45"/>
          </p:nvPr>
        </p:nvSpPr>
        <p:spPr>
          <a:xfrm>
            <a:off x="4882514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2" name="Picture Placeholder 91"/>
          <p:cNvSpPr>
            <a:spLocks noGrp="1"/>
          </p:cNvSpPr>
          <p:nvPr>
            <p:ph type="pic" sz="quarter" idx="47"/>
          </p:nvPr>
        </p:nvSpPr>
        <p:spPr>
          <a:xfrm>
            <a:off x="9765028" y="2291715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3" name="Picture Placeholder 92"/>
          <p:cNvSpPr>
            <a:spLocks noGrp="1"/>
          </p:cNvSpPr>
          <p:nvPr>
            <p:ph type="pic" sz="quarter" idx="48"/>
          </p:nvPr>
        </p:nvSpPr>
        <p:spPr>
          <a:xfrm>
            <a:off x="0" y="458343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5" name="Picture Placeholder 94"/>
          <p:cNvSpPr>
            <a:spLocks noGrp="1"/>
          </p:cNvSpPr>
          <p:nvPr>
            <p:ph type="pic" sz="quarter" idx="50"/>
          </p:nvPr>
        </p:nvSpPr>
        <p:spPr>
          <a:xfrm>
            <a:off x="4882514" y="458343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6" name="Picture Placeholder 95"/>
          <p:cNvSpPr>
            <a:spLocks noGrp="1"/>
          </p:cNvSpPr>
          <p:nvPr>
            <p:ph type="pic" sz="quarter" idx="51"/>
          </p:nvPr>
        </p:nvSpPr>
        <p:spPr>
          <a:xfrm>
            <a:off x="7323771" y="4583430"/>
            <a:ext cx="2426971" cy="227457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7" name="Picture Placeholder 96"/>
          <p:cNvSpPr>
            <a:spLocks noGrp="1"/>
          </p:cNvSpPr>
          <p:nvPr>
            <p:ph type="pic" sz="quarter" idx="52"/>
          </p:nvPr>
        </p:nvSpPr>
        <p:spPr>
          <a:xfrm>
            <a:off x="9765028" y="4583430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bldLvl="0" animBg="1"/>
      <p:bldP spid="85" grpId="0" bldLvl="0" animBg="1"/>
      <p:bldP spid="86" grpId="0" bldLvl="0" animBg="1"/>
      <p:bldP spid="87" grpId="0" bldLvl="0" animBg="1"/>
      <p:bldP spid="88" grpId="0" bldLvl="0" animBg="1"/>
      <p:bldP spid="89" grpId="0" bldLvl="0" animBg="1"/>
      <p:bldP spid="90" grpId="0" bldLvl="0" animBg="1"/>
      <p:bldP spid="92" grpId="0" bldLvl="0" animBg="1"/>
      <p:bldP spid="93" grpId="0" bldLvl="0" animBg="1"/>
      <p:bldP spid="95" grpId="0" bldLvl="0" animBg="1"/>
      <p:bldP spid="96" grpId="0" bldLvl="0" animBg="1"/>
      <p:bldP spid="97" grpId="0" bldLvl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3616154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33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1557815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  <p:sp>
        <p:nvSpPr>
          <p:cNvPr id="35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5672586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33" grpId="0" bldLvl="0" animBg="1"/>
      <p:bldP spid="35" grpId="0" bldLvl="0" animBg="1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icture Placeholder 114"/>
          <p:cNvSpPr>
            <a:spLocks noGrp="1"/>
          </p:cNvSpPr>
          <p:nvPr>
            <p:ph type="pic" sz="quarter" idx="39"/>
          </p:nvPr>
        </p:nvSpPr>
        <p:spPr>
          <a:xfrm>
            <a:off x="0" y="0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6" name="Picture Placeholder 115"/>
          <p:cNvSpPr>
            <a:spLocks noGrp="1"/>
          </p:cNvSpPr>
          <p:nvPr>
            <p:ph type="pic" sz="quarter" idx="40"/>
          </p:nvPr>
        </p:nvSpPr>
        <p:spPr>
          <a:xfrm>
            <a:off x="2033984" y="0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8" name="Picture Placeholder 117"/>
          <p:cNvSpPr>
            <a:spLocks noGrp="1"/>
          </p:cNvSpPr>
          <p:nvPr>
            <p:ph type="pic" sz="quarter" idx="42"/>
          </p:nvPr>
        </p:nvSpPr>
        <p:spPr>
          <a:xfrm>
            <a:off x="6101951" y="0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9" name="Picture Placeholder 118"/>
          <p:cNvSpPr>
            <a:spLocks noGrp="1"/>
          </p:cNvSpPr>
          <p:nvPr>
            <p:ph type="pic" sz="quarter" idx="43"/>
          </p:nvPr>
        </p:nvSpPr>
        <p:spPr>
          <a:xfrm>
            <a:off x="8135935" y="0"/>
            <a:ext cx="2022081" cy="1704862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0" name="Picture Placeholder 119"/>
          <p:cNvSpPr>
            <a:spLocks noGrp="1"/>
          </p:cNvSpPr>
          <p:nvPr>
            <p:ph type="pic" sz="quarter" idx="44"/>
          </p:nvPr>
        </p:nvSpPr>
        <p:spPr>
          <a:xfrm>
            <a:off x="10169919" y="0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2" name="Picture Placeholder 121"/>
          <p:cNvSpPr>
            <a:spLocks noGrp="1"/>
          </p:cNvSpPr>
          <p:nvPr>
            <p:ph type="pic" sz="quarter" idx="46"/>
          </p:nvPr>
        </p:nvSpPr>
        <p:spPr>
          <a:xfrm>
            <a:off x="2033984" y="1717713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3" name="Picture Placeholder 122"/>
          <p:cNvSpPr>
            <a:spLocks noGrp="1"/>
          </p:cNvSpPr>
          <p:nvPr>
            <p:ph type="pic" sz="quarter" idx="47"/>
          </p:nvPr>
        </p:nvSpPr>
        <p:spPr>
          <a:xfrm>
            <a:off x="4067967" y="1717713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4" name="Picture Placeholder 123"/>
          <p:cNvSpPr>
            <a:spLocks noGrp="1"/>
          </p:cNvSpPr>
          <p:nvPr>
            <p:ph type="pic" sz="quarter" idx="48"/>
          </p:nvPr>
        </p:nvSpPr>
        <p:spPr>
          <a:xfrm>
            <a:off x="6101951" y="1717713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6" name="Picture Placeholder 125"/>
          <p:cNvSpPr>
            <a:spLocks noGrp="1"/>
          </p:cNvSpPr>
          <p:nvPr>
            <p:ph type="pic" sz="quarter" idx="50"/>
          </p:nvPr>
        </p:nvSpPr>
        <p:spPr>
          <a:xfrm>
            <a:off x="10169919" y="1717713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7" name="Picture Placeholder 126"/>
          <p:cNvSpPr>
            <a:spLocks noGrp="1"/>
          </p:cNvSpPr>
          <p:nvPr>
            <p:ph type="pic" sz="quarter" idx="51"/>
          </p:nvPr>
        </p:nvSpPr>
        <p:spPr>
          <a:xfrm>
            <a:off x="0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8" name="Picture Placeholder 127"/>
          <p:cNvSpPr>
            <a:spLocks noGrp="1"/>
          </p:cNvSpPr>
          <p:nvPr>
            <p:ph type="pic" sz="quarter" idx="52"/>
          </p:nvPr>
        </p:nvSpPr>
        <p:spPr>
          <a:xfrm>
            <a:off x="2033984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0" name="Picture Placeholder 129"/>
          <p:cNvSpPr>
            <a:spLocks noGrp="1"/>
          </p:cNvSpPr>
          <p:nvPr>
            <p:ph type="pic" sz="quarter" idx="54"/>
          </p:nvPr>
        </p:nvSpPr>
        <p:spPr>
          <a:xfrm>
            <a:off x="6101951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1" name="Picture Placeholder 130"/>
          <p:cNvSpPr>
            <a:spLocks noGrp="1"/>
          </p:cNvSpPr>
          <p:nvPr>
            <p:ph type="pic" sz="quarter" idx="55"/>
          </p:nvPr>
        </p:nvSpPr>
        <p:spPr>
          <a:xfrm>
            <a:off x="8135935" y="3435426"/>
            <a:ext cx="2022081" cy="1704862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3" name="Picture Placeholder 132"/>
          <p:cNvSpPr>
            <a:spLocks noGrp="1"/>
          </p:cNvSpPr>
          <p:nvPr>
            <p:ph type="pic" sz="quarter" idx="57"/>
          </p:nvPr>
        </p:nvSpPr>
        <p:spPr>
          <a:xfrm>
            <a:off x="0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5" name="Picture Placeholder 134"/>
          <p:cNvSpPr>
            <a:spLocks noGrp="1"/>
          </p:cNvSpPr>
          <p:nvPr>
            <p:ph type="pic" sz="quarter" idx="59"/>
          </p:nvPr>
        </p:nvSpPr>
        <p:spPr>
          <a:xfrm>
            <a:off x="4067967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6" name="Picture Placeholder 135"/>
          <p:cNvSpPr>
            <a:spLocks noGrp="1"/>
          </p:cNvSpPr>
          <p:nvPr>
            <p:ph type="pic" sz="quarter" idx="60"/>
          </p:nvPr>
        </p:nvSpPr>
        <p:spPr>
          <a:xfrm>
            <a:off x="6101951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9" name="Picture Placeholder 138"/>
          <p:cNvSpPr>
            <a:spLocks noGrp="1"/>
          </p:cNvSpPr>
          <p:nvPr>
            <p:ph type="pic" sz="quarter" idx="62"/>
          </p:nvPr>
        </p:nvSpPr>
        <p:spPr>
          <a:xfrm>
            <a:off x="10169919" y="5153139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28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3" presetClass="entr" presetSubtype="28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28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28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28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bldLvl="0" animBg="1"/>
      <p:bldP spid="116" grpId="0" bldLvl="0" animBg="1"/>
      <p:bldP spid="118" grpId="0" bldLvl="0" animBg="1"/>
      <p:bldP spid="119" grpId="0" bldLvl="0" animBg="1"/>
      <p:bldP spid="120" grpId="0" bldLvl="0" animBg="1"/>
      <p:bldP spid="122" grpId="0" bldLvl="0" animBg="1"/>
      <p:bldP spid="123" grpId="0" bldLvl="0" animBg="1"/>
      <p:bldP spid="124" grpId="0" bldLvl="0" animBg="1"/>
      <p:bldP spid="126" grpId="0" bldLvl="0" animBg="1"/>
      <p:bldP spid="127" grpId="0" bldLvl="0" animBg="1"/>
      <p:bldP spid="128" grpId="0" bldLvl="0" animBg="1"/>
      <p:bldP spid="130" grpId="0" bldLvl="0" animBg="1"/>
      <p:bldP spid="131" grpId="0" bldLvl="0" animBg="1"/>
      <p:bldP spid="133" grpId="0" bldLvl="0" animBg="1"/>
      <p:bldP spid="135" grpId="0" bldLvl="0" animBg="1"/>
      <p:bldP spid="136" grpId="0" bldLvl="0" animBg="1"/>
      <p:bldP spid="139" grpId="0" bldLvl="0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1149628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157331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5165034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7172738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9180441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0586795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7593872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460094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-1608026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7593871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4600948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1608025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4600947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1608025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627386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1365537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81004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1251252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12192000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51461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81003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210545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1801959" y="1007164"/>
            <a:ext cx="3924233" cy="476415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7896894" y="347869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5845460" y="347869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5845460" y="100716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7853163" y="100716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40"/>
          </p:nvPr>
        </p:nvSpPr>
        <p:spPr>
          <a:xfrm>
            <a:off x="2849527" y="1711570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41"/>
          </p:nvPr>
        </p:nvSpPr>
        <p:spPr>
          <a:xfrm>
            <a:off x="6090969" y="1991545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40"/>
          </p:nvPr>
        </p:nvSpPr>
        <p:spPr>
          <a:xfrm>
            <a:off x="463411" y="1991545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5129128" y="1338738"/>
            <a:ext cx="1933745" cy="4183947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40"/>
          </p:nvPr>
        </p:nvSpPr>
        <p:spPr>
          <a:xfrm>
            <a:off x="6381903" y="1989641"/>
            <a:ext cx="2571847" cy="3541908"/>
          </a:xfrm>
          <a:custGeom>
            <a:avLst/>
            <a:gdLst>
              <a:gd name="connsiteX0" fmla="*/ 0 w 5144364"/>
              <a:gd name="connsiteY0" fmla="*/ 0 h 7083816"/>
              <a:gd name="connsiteX1" fmla="*/ 5144364 w 5144364"/>
              <a:gd name="connsiteY1" fmla="*/ 0 h 7083816"/>
              <a:gd name="connsiteX2" fmla="*/ 5144364 w 5144364"/>
              <a:gd name="connsiteY2" fmla="*/ 7083816 h 7083816"/>
              <a:gd name="connsiteX3" fmla="*/ 0 w 5144364"/>
              <a:gd name="connsiteY3" fmla="*/ 7083816 h 7083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364" h="7083816">
                <a:moveTo>
                  <a:pt x="0" y="0"/>
                </a:moveTo>
                <a:lnTo>
                  <a:pt x="5144364" y="0"/>
                </a:lnTo>
                <a:lnTo>
                  <a:pt x="5144364" y="7083816"/>
                </a:lnTo>
                <a:lnTo>
                  <a:pt x="0" y="7083816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40"/>
          </p:nvPr>
        </p:nvSpPr>
        <p:spPr>
          <a:xfrm>
            <a:off x="1559699" y="1721223"/>
            <a:ext cx="2944479" cy="1640541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4598808 w 5889724"/>
              <a:gd name="connsiteY3" fmla="*/ 3281082 h 3281082"/>
              <a:gd name="connsiteX4" fmla="*/ 726142 w 5889724"/>
              <a:gd name="connsiteY4" fmla="*/ 3281082 h 3281082"/>
              <a:gd name="connsiteX5" fmla="*/ 0 w 5889724"/>
              <a:gd name="connsiteY5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4598808" y="3281082"/>
                </a:lnTo>
                <a:lnTo>
                  <a:pt x="726142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4849848" y="1721223"/>
            <a:ext cx="2944479" cy="1640541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0 w 5889724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2"/>
          </p:nvPr>
        </p:nvSpPr>
        <p:spPr>
          <a:xfrm>
            <a:off x="8139997" y="1721223"/>
            <a:ext cx="2944478" cy="1640541"/>
          </a:xfrm>
          <a:custGeom>
            <a:avLst/>
            <a:gdLst>
              <a:gd name="connsiteX0" fmla="*/ 0 w 5889723"/>
              <a:gd name="connsiteY0" fmla="*/ 0 h 3281082"/>
              <a:gd name="connsiteX1" fmla="*/ 5889723 w 5889723"/>
              <a:gd name="connsiteY1" fmla="*/ 0 h 3281082"/>
              <a:gd name="connsiteX2" fmla="*/ 5889723 w 5889723"/>
              <a:gd name="connsiteY2" fmla="*/ 3281082 h 3281082"/>
              <a:gd name="connsiteX3" fmla="*/ 0 w 5889723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3" h="3281082">
                <a:moveTo>
                  <a:pt x="0" y="0"/>
                </a:moveTo>
                <a:lnTo>
                  <a:pt x="5889723" y="0"/>
                </a:lnTo>
                <a:lnTo>
                  <a:pt x="5889723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2" grpId="0" bldLvl="0" animBg="1"/>
      <p:bldP spid="14" grpId="0" bldLvl="0" animBg="1"/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336144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41"/>
          </p:nvPr>
        </p:nvSpPr>
        <p:spPr>
          <a:xfrm>
            <a:off x="2659942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42"/>
          </p:nvPr>
        </p:nvSpPr>
        <p:spPr>
          <a:xfrm>
            <a:off x="4983739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43"/>
          </p:nvPr>
        </p:nvSpPr>
        <p:spPr>
          <a:xfrm>
            <a:off x="7307537" y="1481328"/>
            <a:ext cx="2224520" cy="1880437"/>
          </a:xfrm>
          <a:custGeom>
            <a:avLst/>
            <a:gdLst>
              <a:gd name="connsiteX0" fmla="*/ 0 w 4449619"/>
              <a:gd name="connsiteY0" fmla="*/ 0 h 3760873"/>
              <a:gd name="connsiteX1" fmla="*/ 4449619 w 4449619"/>
              <a:gd name="connsiteY1" fmla="*/ 0 h 3760873"/>
              <a:gd name="connsiteX2" fmla="*/ 4449619 w 4449619"/>
              <a:gd name="connsiteY2" fmla="*/ 3760873 h 3760873"/>
              <a:gd name="connsiteX3" fmla="*/ 0 w 4449619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19" h="3760873">
                <a:moveTo>
                  <a:pt x="0" y="0"/>
                </a:moveTo>
                <a:lnTo>
                  <a:pt x="4449619" y="0"/>
                </a:lnTo>
                <a:lnTo>
                  <a:pt x="4449619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44"/>
          </p:nvPr>
        </p:nvSpPr>
        <p:spPr>
          <a:xfrm>
            <a:off x="9631333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6"/>
          <p:cNvSpPr>
            <a:spLocks noGrp="1"/>
          </p:cNvSpPr>
          <p:nvPr>
            <p:ph type="pic" sz="quarter" idx="40"/>
          </p:nvPr>
        </p:nvSpPr>
        <p:spPr>
          <a:xfrm>
            <a:off x="1100787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41"/>
          </p:nvPr>
        </p:nvSpPr>
        <p:spPr>
          <a:xfrm>
            <a:off x="4429341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42"/>
          </p:nvPr>
        </p:nvSpPr>
        <p:spPr>
          <a:xfrm>
            <a:off x="7757895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0" name="Picture Placeholder 39"/>
          <p:cNvSpPr>
            <a:spLocks noGrp="1"/>
          </p:cNvSpPr>
          <p:nvPr>
            <p:ph type="pic" sz="quarter" idx="43"/>
          </p:nvPr>
        </p:nvSpPr>
        <p:spPr>
          <a:xfrm>
            <a:off x="1100787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1" name="Picture Placeholder 40"/>
          <p:cNvSpPr>
            <a:spLocks noGrp="1"/>
          </p:cNvSpPr>
          <p:nvPr>
            <p:ph type="pic" sz="quarter" idx="44"/>
          </p:nvPr>
        </p:nvSpPr>
        <p:spPr>
          <a:xfrm>
            <a:off x="4429341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45"/>
          </p:nvPr>
        </p:nvSpPr>
        <p:spPr>
          <a:xfrm>
            <a:off x="7757895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3" name="Picture Placeholder 42"/>
          <p:cNvSpPr>
            <a:spLocks noGrp="1"/>
          </p:cNvSpPr>
          <p:nvPr>
            <p:ph type="pic" sz="quarter" idx="46"/>
          </p:nvPr>
        </p:nvSpPr>
        <p:spPr>
          <a:xfrm>
            <a:off x="1100787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4" name="Picture Placeholder 43"/>
          <p:cNvSpPr>
            <a:spLocks noGrp="1"/>
          </p:cNvSpPr>
          <p:nvPr>
            <p:ph type="pic" sz="quarter" idx="47"/>
          </p:nvPr>
        </p:nvSpPr>
        <p:spPr>
          <a:xfrm>
            <a:off x="4429341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5" name="Picture Placeholder 44"/>
          <p:cNvSpPr>
            <a:spLocks noGrp="1"/>
          </p:cNvSpPr>
          <p:nvPr>
            <p:ph type="pic" sz="quarter" idx="48"/>
          </p:nvPr>
        </p:nvSpPr>
        <p:spPr>
          <a:xfrm>
            <a:off x="7757895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/>
          <p:cNvSpPr>
            <a:spLocks noGrp="1"/>
          </p:cNvSpPr>
          <p:nvPr>
            <p:ph type="pic" sz="quarter" idx="40"/>
          </p:nvPr>
        </p:nvSpPr>
        <p:spPr>
          <a:xfrm>
            <a:off x="513092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6" name="Picture Placeholder 35"/>
          <p:cNvSpPr>
            <a:spLocks noGrp="1"/>
          </p:cNvSpPr>
          <p:nvPr>
            <p:ph type="pic" sz="quarter" idx="41"/>
          </p:nvPr>
        </p:nvSpPr>
        <p:spPr>
          <a:xfrm>
            <a:off x="3341648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6" name="Picture Placeholder 45"/>
          <p:cNvSpPr>
            <a:spLocks noGrp="1"/>
          </p:cNvSpPr>
          <p:nvPr>
            <p:ph type="pic" sz="quarter" idx="42"/>
          </p:nvPr>
        </p:nvSpPr>
        <p:spPr>
          <a:xfrm>
            <a:off x="6170205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7" name="Picture Placeholder 46"/>
          <p:cNvSpPr>
            <a:spLocks noGrp="1"/>
          </p:cNvSpPr>
          <p:nvPr>
            <p:ph type="pic" sz="quarter" idx="43"/>
          </p:nvPr>
        </p:nvSpPr>
        <p:spPr>
          <a:xfrm>
            <a:off x="8998762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8" name="Picture Placeholder 47"/>
          <p:cNvSpPr>
            <a:spLocks noGrp="1"/>
          </p:cNvSpPr>
          <p:nvPr>
            <p:ph type="pic" sz="quarter" idx="44"/>
          </p:nvPr>
        </p:nvSpPr>
        <p:spPr>
          <a:xfrm>
            <a:off x="513092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9" name="Picture Placeholder 48"/>
          <p:cNvSpPr>
            <a:spLocks noGrp="1"/>
          </p:cNvSpPr>
          <p:nvPr>
            <p:ph type="pic" sz="quarter" idx="45"/>
          </p:nvPr>
        </p:nvSpPr>
        <p:spPr>
          <a:xfrm>
            <a:off x="3341648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0" name="Picture Placeholder 49"/>
          <p:cNvSpPr>
            <a:spLocks noGrp="1"/>
          </p:cNvSpPr>
          <p:nvPr>
            <p:ph type="pic" sz="quarter" idx="46"/>
          </p:nvPr>
        </p:nvSpPr>
        <p:spPr>
          <a:xfrm>
            <a:off x="6170205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1" name="Picture Placeholder 50"/>
          <p:cNvSpPr>
            <a:spLocks noGrp="1"/>
          </p:cNvSpPr>
          <p:nvPr>
            <p:ph type="pic" sz="quarter" idx="47"/>
          </p:nvPr>
        </p:nvSpPr>
        <p:spPr>
          <a:xfrm>
            <a:off x="8998762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2" name="Picture Placeholder 51"/>
          <p:cNvSpPr>
            <a:spLocks noGrp="1"/>
          </p:cNvSpPr>
          <p:nvPr>
            <p:ph type="pic" sz="quarter" idx="48"/>
          </p:nvPr>
        </p:nvSpPr>
        <p:spPr>
          <a:xfrm>
            <a:off x="513092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3" name="Picture Placeholder 52"/>
          <p:cNvSpPr>
            <a:spLocks noGrp="1"/>
          </p:cNvSpPr>
          <p:nvPr>
            <p:ph type="pic" sz="quarter" idx="49"/>
          </p:nvPr>
        </p:nvSpPr>
        <p:spPr>
          <a:xfrm>
            <a:off x="3341648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4" name="Picture Placeholder 53"/>
          <p:cNvSpPr>
            <a:spLocks noGrp="1"/>
          </p:cNvSpPr>
          <p:nvPr>
            <p:ph type="pic" sz="quarter" idx="50"/>
          </p:nvPr>
        </p:nvSpPr>
        <p:spPr>
          <a:xfrm>
            <a:off x="6170205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5" name="Picture Placeholder 54"/>
          <p:cNvSpPr>
            <a:spLocks noGrp="1"/>
          </p:cNvSpPr>
          <p:nvPr>
            <p:ph type="pic" sz="quarter" idx="51"/>
          </p:nvPr>
        </p:nvSpPr>
        <p:spPr>
          <a:xfrm>
            <a:off x="8998762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1466052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6475549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1466052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6475549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1466052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1466052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931683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3546948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6162213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8777479" y="1761865"/>
            <a:ext cx="2482837" cy="3352800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  <p:bldP spid="12" grpId="0" bldLvl="0" animBg="1"/>
          <p:bldP spid="13" grpId="0" bldLvl="0" animBg="1"/>
          <p:bldP spid="14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  <p:bldP spid="12" grpId="0" bldLvl="0" animBg="1"/>
          <p:bldP spid="13" grpId="0" bldLvl="0" animBg="1"/>
          <p:bldP spid="14" grpId="0" bldLvl="0" animBg="1"/>
        </p:bldLst>
      </p:timing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931683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3546948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6162213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8777479" y="1605183"/>
            <a:ext cx="2482837" cy="4462577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 p14:presetBounceEnd="48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 p14:presetBounceEnd="48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  <p:bldP spid="12" grpId="0" bldLvl="0" animBg="1"/>
          <p:bldP spid="13" grpId="0" bldLvl="0" animBg="1"/>
          <p:bldP spid="14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  <p:bldP spid="12" grpId="0" bldLvl="0" animBg="1"/>
          <p:bldP spid="13" grpId="0" bldLvl="0" animBg="1"/>
          <p:bldP spid="14" grpId="0" bldLvl="0" animBg="1"/>
        </p:bldLst>
      </p:timing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2244119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4859384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7474649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38000" decel="62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 bldLvl="0" animBg="1"/>
      <p:bldP spid="13" grpId="0" bldLvl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577872" y="1536516"/>
            <a:ext cx="4326916" cy="9361933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bldLvl="0" animBg="1"/>
        </p:bldLst>
      </p:timing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949484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41"/>
          </p:nvPr>
        </p:nvSpPr>
        <p:spPr>
          <a:xfrm>
            <a:off x="3559609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42"/>
          </p:nvPr>
        </p:nvSpPr>
        <p:spPr>
          <a:xfrm>
            <a:off x="6169733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8779858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38000" decel="62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38000" decel="6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5" grpId="0" bldLvl="0" animBg="1"/>
      <p:bldP spid="6" grpId="0" bldLvl="0" animBg="1"/>
      <p:bldP spid="7" grpId="0" bldLvl="0" animBg="1"/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686492" y="1828800"/>
            <a:ext cx="2348472" cy="146573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3510006" y="1828800"/>
            <a:ext cx="2348472" cy="146573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6333521" y="1828800"/>
            <a:ext cx="2348472" cy="146573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9157035" y="1828800"/>
            <a:ext cx="2348472" cy="146573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40"/>
          </p:nvPr>
        </p:nvSpPr>
        <p:spPr>
          <a:xfrm>
            <a:off x="1703761" y="2024522"/>
            <a:ext cx="2841651" cy="1773534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>
          <a:xfrm>
            <a:off x="4661729" y="2024522"/>
            <a:ext cx="2841651" cy="1773534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42"/>
          </p:nvPr>
        </p:nvSpPr>
        <p:spPr>
          <a:xfrm>
            <a:off x="7619697" y="2024522"/>
            <a:ext cx="2841651" cy="1773534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941171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41"/>
          </p:nvPr>
        </p:nvSpPr>
        <p:spPr>
          <a:xfrm>
            <a:off x="3568282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42"/>
          </p:nvPr>
        </p:nvSpPr>
        <p:spPr>
          <a:xfrm>
            <a:off x="6195393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43"/>
          </p:nvPr>
        </p:nvSpPr>
        <p:spPr>
          <a:xfrm>
            <a:off x="8822504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2205030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41"/>
          </p:nvPr>
        </p:nvSpPr>
        <p:spPr>
          <a:xfrm>
            <a:off x="4832141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42"/>
          </p:nvPr>
        </p:nvSpPr>
        <p:spPr>
          <a:xfrm>
            <a:off x="7459252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820163" y="1536887"/>
            <a:ext cx="5297451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41"/>
          </p:nvPr>
        </p:nvSpPr>
        <p:spPr>
          <a:xfrm>
            <a:off x="6258464" y="1536887"/>
            <a:ext cx="5297451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40"/>
          </p:nvPr>
        </p:nvSpPr>
        <p:spPr>
          <a:xfrm>
            <a:off x="470586" y="443753"/>
            <a:ext cx="8812305" cy="5607424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2663464" y="0"/>
            <a:ext cx="9528536" cy="6858000"/>
          </a:xfrm>
          <a:prstGeom prst="rect">
            <a:avLst/>
          </a:prstGeom>
          <a:pattFill prst="pct5">
            <a:fgClr>
              <a:srgbClr val="DEE2E4"/>
            </a:fgClr>
            <a:bgClr>
              <a:srgbClr val="A0ACB1"/>
            </a:bgClr>
          </a:patt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tx1">
              <a:lumMod val="90000"/>
              <a:lumOff val="10000"/>
              <a:alpha val="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hyperlink" Target="https://www.facebook.com" TargetMode="External"/><Relationship Id="rId4" Type="http://schemas.openxmlformats.org/officeDocument/2006/relationships/hyperlink" Target="https://www.linkedin.com/" TargetMode="External"/><Relationship Id="rId3" Type="http://schemas.openxmlformats.org/officeDocument/2006/relationships/hyperlink" Target="https://twitter.com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0.xml"/><Relationship Id="rId7" Type="http://schemas.openxmlformats.org/officeDocument/2006/relationships/slideLayout" Target="../slideLayouts/slideLayout9.xml"/><Relationship Id="rId6" Type="http://schemas.openxmlformats.org/officeDocument/2006/relationships/slideLayout" Target="../slideLayouts/slideLayout8.xml"/><Relationship Id="rId52" Type="http://schemas.openxmlformats.org/officeDocument/2006/relationships/theme" Target="../theme/theme2.xml"/><Relationship Id="rId51" Type="http://schemas.openxmlformats.org/officeDocument/2006/relationships/hyperlink" Target="https://www.facebook.com" TargetMode="External"/><Relationship Id="rId50" Type="http://schemas.openxmlformats.org/officeDocument/2006/relationships/hyperlink" Target="https://www.linkedin.com/" TargetMode="External"/><Relationship Id="rId5" Type="http://schemas.openxmlformats.org/officeDocument/2006/relationships/slideLayout" Target="../slideLayouts/slideLayout7.xml"/><Relationship Id="rId49" Type="http://schemas.openxmlformats.org/officeDocument/2006/relationships/hyperlink" Target="https://twitter.com/" TargetMode="External"/><Relationship Id="rId48" Type="http://schemas.openxmlformats.org/officeDocument/2006/relationships/slideLayout" Target="../slideLayouts/slideLayout50.xml"/><Relationship Id="rId47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48.xml"/><Relationship Id="rId45" Type="http://schemas.openxmlformats.org/officeDocument/2006/relationships/slideLayout" Target="../slideLayouts/slideLayout47.xml"/><Relationship Id="rId44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44.xml"/><Relationship Id="rId41" Type="http://schemas.openxmlformats.org/officeDocument/2006/relationships/slideLayout" Target="../slideLayouts/slideLayout43.xml"/><Relationship Id="rId4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6.xml"/><Relationship Id="rId39" Type="http://schemas.openxmlformats.org/officeDocument/2006/relationships/slideLayout" Target="../slideLayouts/slideLayout41.xml"/><Relationship Id="rId38" Type="http://schemas.openxmlformats.org/officeDocument/2006/relationships/slideLayout" Target="../slideLayouts/slideLayout40.xml"/><Relationship Id="rId37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38.xml"/><Relationship Id="rId35" Type="http://schemas.openxmlformats.org/officeDocument/2006/relationships/slideLayout" Target="../slideLayouts/slideLayout37.xml"/><Relationship Id="rId34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34.xml"/><Relationship Id="rId31" Type="http://schemas.openxmlformats.org/officeDocument/2006/relationships/slideLayout" Target="../slideLayouts/slideLayout33.xml"/><Relationship Id="rId30" Type="http://schemas.openxmlformats.org/officeDocument/2006/relationships/slideLayout" Target="../slideLayouts/slideLayout32.xml"/><Relationship Id="rId3" Type="http://schemas.openxmlformats.org/officeDocument/2006/relationships/slideLayout" Target="../slideLayouts/slideLayout5.xml"/><Relationship Id="rId29" Type="http://schemas.openxmlformats.org/officeDocument/2006/relationships/slideLayout" Target="../slideLayouts/slideLayout31.xml"/><Relationship Id="rId28" Type="http://schemas.openxmlformats.org/officeDocument/2006/relationships/slideLayout" Target="../slideLayouts/slideLayout30.xml"/><Relationship Id="rId27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27.xml"/><Relationship Id="rId24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23.xml"/><Relationship Id="rId20" Type="http://schemas.openxmlformats.org/officeDocument/2006/relationships/slideLayout" Target="../slideLayouts/slideLayout22.xml"/><Relationship Id="rId2" Type="http://schemas.openxmlformats.org/officeDocument/2006/relationships/slideLayout" Target="../slideLayouts/slideLayout4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9.xml"/><Relationship Id="rId8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6.xml"/><Relationship Id="rId52" Type="http://schemas.openxmlformats.org/officeDocument/2006/relationships/theme" Target="../theme/theme3.xml"/><Relationship Id="rId51" Type="http://schemas.openxmlformats.org/officeDocument/2006/relationships/hyperlink" Target="https://www.facebook.com" TargetMode="External"/><Relationship Id="rId50" Type="http://schemas.openxmlformats.org/officeDocument/2006/relationships/hyperlink" Target="https://www.linkedin.com/" TargetMode="External"/><Relationship Id="rId5" Type="http://schemas.openxmlformats.org/officeDocument/2006/relationships/slideLayout" Target="../slideLayouts/slideLayout55.xml"/><Relationship Id="rId49" Type="http://schemas.openxmlformats.org/officeDocument/2006/relationships/hyperlink" Target="https://twitter.com/" TargetMode="External"/><Relationship Id="rId48" Type="http://schemas.openxmlformats.org/officeDocument/2006/relationships/slideLayout" Target="../slideLayouts/slideLayout98.xml"/><Relationship Id="rId47" Type="http://schemas.openxmlformats.org/officeDocument/2006/relationships/slideLayout" Target="../slideLayouts/slideLayout97.xml"/><Relationship Id="rId46" Type="http://schemas.openxmlformats.org/officeDocument/2006/relationships/slideLayout" Target="../slideLayouts/slideLayout96.xml"/><Relationship Id="rId45" Type="http://schemas.openxmlformats.org/officeDocument/2006/relationships/slideLayout" Target="../slideLayouts/slideLayout95.xml"/><Relationship Id="rId44" Type="http://schemas.openxmlformats.org/officeDocument/2006/relationships/slideLayout" Target="../slideLayouts/slideLayout94.xml"/><Relationship Id="rId43" Type="http://schemas.openxmlformats.org/officeDocument/2006/relationships/slideLayout" Target="../slideLayouts/slideLayout93.xml"/><Relationship Id="rId42" Type="http://schemas.openxmlformats.org/officeDocument/2006/relationships/slideLayout" Target="../slideLayouts/slideLayout92.xml"/><Relationship Id="rId41" Type="http://schemas.openxmlformats.org/officeDocument/2006/relationships/slideLayout" Target="../slideLayouts/slideLayout91.xml"/><Relationship Id="rId4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54.xml"/><Relationship Id="rId39" Type="http://schemas.openxmlformats.org/officeDocument/2006/relationships/slideLayout" Target="../slideLayouts/slideLayout89.xml"/><Relationship Id="rId38" Type="http://schemas.openxmlformats.org/officeDocument/2006/relationships/slideLayout" Target="../slideLayouts/slideLayout88.xml"/><Relationship Id="rId37" Type="http://schemas.openxmlformats.org/officeDocument/2006/relationships/slideLayout" Target="../slideLayouts/slideLayout87.xml"/><Relationship Id="rId36" Type="http://schemas.openxmlformats.org/officeDocument/2006/relationships/slideLayout" Target="../slideLayouts/slideLayout86.xml"/><Relationship Id="rId35" Type="http://schemas.openxmlformats.org/officeDocument/2006/relationships/slideLayout" Target="../slideLayouts/slideLayout85.xml"/><Relationship Id="rId34" Type="http://schemas.openxmlformats.org/officeDocument/2006/relationships/slideLayout" Target="../slideLayouts/slideLayout84.xml"/><Relationship Id="rId33" Type="http://schemas.openxmlformats.org/officeDocument/2006/relationships/slideLayout" Target="../slideLayouts/slideLayout83.xml"/><Relationship Id="rId32" Type="http://schemas.openxmlformats.org/officeDocument/2006/relationships/slideLayout" Target="../slideLayouts/slideLayout82.xml"/><Relationship Id="rId31" Type="http://schemas.openxmlformats.org/officeDocument/2006/relationships/slideLayout" Target="../slideLayouts/slideLayout81.xml"/><Relationship Id="rId30" Type="http://schemas.openxmlformats.org/officeDocument/2006/relationships/slideLayout" Target="../slideLayouts/slideLayout80.xml"/><Relationship Id="rId3" Type="http://schemas.openxmlformats.org/officeDocument/2006/relationships/slideLayout" Target="../slideLayouts/slideLayout53.xml"/><Relationship Id="rId29" Type="http://schemas.openxmlformats.org/officeDocument/2006/relationships/slideLayout" Target="../slideLayouts/slideLayout79.xml"/><Relationship Id="rId28" Type="http://schemas.openxmlformats.org/officeDocument/2006/relationships/slideLayout" Target="../slideLayouts/slideLayout78.xml"/><Relationship Id="rId27" Type="http://schemas.openxmlformats.org/officeDocument/2006/relationships/slideLayout" Target="../slideLayouts/slideLayout77.xml"/><Relationship Id="rId26" Type="http://schemas.openxmlformats.org/officeDocument/2006/relationships/slideLayout" Target="../slideLayouts/slideLayout76.xml"/><Relationship Id="rId25" Type="http://schemas.openxmlformats.org/officeDocument/2006/relationships/slideLayout" Target="../slideLayouts/slideLayout75.xml"/><Relationship Id="rId24" Type="http://schemas.openxmlformats.org/officeDocument/2006/relationships/slideLayout" Target="../slideLayouts/slideLayout74.xml"/><Relationship Id="rId23" Type="http://schemas.openxmlformats.org/officeDocument/2006/relationships/slideLayout" Target="../slideLayouts/slideLayout73.xml"/><Relationship Id="rId22" Type="http://schemas.openxmlformats.org/officeDocument/2006/relationships/slideLayout" Target="../slideLayouts/slideLayout72.xml"/><Relationship Id="rId21" Type="http://schemas.openxmlformats.org/officeDocument/2006/relationships/slideLayout" Target="../slideLayouts/slideLayout71.xml"/><Relationship Id="rId20" Type="http://schemas.openxmlformats.org/officeDocument/2006/relationships/slideLayout" Target="../slideLayouts/slideLayout70.xml"/><Relationship Id="rId2" Type="http://schemas.openxmlformats.org/officeDocument/2006/relationships/slideLayout" Target="../slideLayouts/slideLayout52.xml"/><Relationship Id="rId19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1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7.xml"/><Relationship Id="rId8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100.xml"/><Relationship Id="rId13" Type="http://schemas.openxmlformats.org/officeDocument/2006/relationships/theme" Target="../theme/theme4.xml"/><Relationship Id="rId12" Type="http://schemas.openxmlformats.org/officeDocument/2006/relationships/hyperlink" Target="https://twitter.com/" TargetMode="External"/><Relationship Id="rId11" Type="http://schemas.openxmlformats.org/officeDocument/2006/relationships/hyperlink" Target="https://www.linkedin.com/" TargetMode="External"/><Relationship Id="rId10" Type="http://schemas.openxmlformats.org/officeDocument/2006/relationships/hyperlink" Target="https://www.facebook.com/" TargetMode="External"/><Relationship Id="rId1" Type="http://schemas.openxmlformats.org/officeDocument/2006/relationships/slideLayout" Target="../slideLayouts/slideLayout99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theme" Target="../theme/theme5.xml"/><Relationship Id="rId8" Type="http://schemas.openxmlformats.org/officeDocument/2006/relationships/hyperlink" Target="https://twitter.com/" TargetMode="External"/><Relationship Id="rId7" Type="http://schemas.openxmlformats.org/officeDocument/2006/relationships/hyperlink" Target="https://www.linkedin.com/" TargetMode="External"/><Relationship Id="rId6" Type="http://schemas.openxmlformats.org/officeDocument/2006/relationships/hyperlink" Target="https://www.facebook.com/" TargetMode="External"/><Relationship Id="rId5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108.xml"/></Relationships>
</file>

<file path=ppt/slideMasters/_rels/slideMaster6.xml.rels><?xml version="1.0" encoding="UTF-8" standalone="yes"?>
<Relationships xmlns="http://schemas.openxmlformats.org/package/2006/relationships"><Relationship Id="rId90" Type="http://schemas.openxmlformats.org/officeDocument/2006/relationships/theme" Target="../theme/theme6.xml"/><Relationship Id="rId9" Type="http://schemas.openxmlformats.org/officeDocument/2006/relationships/slideLayout" Target="../slideLayouts/slideLayout121.xml"/><Relationship Id="rId89" Type="http://schemas.openxmlformats.org/officeDocument/2006/relationships/slideLayout" Target="../slideLayouts/slideLayout201.xml"/><Relationship Id="rId88" Type="http://schemas.openxmlformats.org/officeDocument/2006/relationships/slideLayout" Target="../slideLayouts/slideLayout200.xml"/><Relationship Id="rId87" Type="http://schemas.openxmlformats.org/officeDocument/2006/relationships/slideLayout" Target="../slideLayouts/slideLayout199.xml"/><Relationship Id="rId86" Type="http://schemas.openxmlformats.org/officeDocument/2006/relationships/slideLayout" Target="../slideLayouts/slideLayout198.xml"/><Relationship Id="rId85" Type="http://schemas.openxmlformats.org/officeDocument/2006/relationships/slideLayout" Target="../slideLayouts/slideLayout197.xml"/><Relationship Id="rId84" Type="http://schemas.openxmlformats.org/officeDocument/2006/relationships/slideLayout" Target="../slideLayouts/slideLayout196.xml"/><Relationship Id="rId83" Type="http://schemas.openxmlformats.org/officeDocument/2006/relationships/slideLayout" Target="../slideLayouts/slideLayout195.xml"/><Relationship Id="rId82" Type="http://schemas.openxmlformats.org/officeDocument/2006/relationships/slideLayout" Target="../slideLayouts/slideLayout194.xml"/><Relationship Id="rId81" Type="http://schemas.openxmlformats.org/officeDocument/2006/relationships/slideLayout" Target="../slideLayouts/slideLayout193.xml"/><Relationship Id="rId80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20.xml"/><Relationship Id="rId79" Type="http://schemas.openxmlformats.org/officeDocument/2006/relationships/slideLayout" Target="../slideLayouts/slideLayout191.xml"/><Relationship Id="rId78" Type="http://schemas.openxmlformats.org/officeDocument/2006/relationships/slideLayout" Target="../slideLayouts/slideLayout190.xml"/><Relationship Id="rId77" Type="http://schemas.openxmlformats.org/officeDocument/2006/relationships/slideLayout" Target="../slideLayouts/slideLayout189.xml"/><Relationship Id="rId76" Type="http://schemas.openxmlformats.org/officeDocument/2006/relationships/slideLayout" Target="../slideLayouts/slideLayout188.xml"/><Relationship Id="rId75" Type="http://schemas.openxmlformats.org/officeDocument/2006/relationships/slideLayout" Target="../slideLayouts/slideLayout187.xml"/><Relationship Id="rId74" Type="http://schemas.openxmlformats.org/officeDocument/2006/relationships/slideLayout" Target="../slideLayouts/slideLayout186.xml"/><Relationship Id="rId73" Type="http://schemas.openxmlformats.org/officeDocument/2006/relationships/slideLayout" Target="../slideLayouts/slideLayout185.xml"/><Relationship Id="rId72" Type="http://schemas.openxmlformats.org/officeDocument/2006/relationships/slideLayout" Target="../slideLayouts/slideLayout184.xml"/><Relationship Id="rId71" Type="http://schemas.openxmlformats.org/officeDocument/2006/relationships/slideLayout" Target="../slideLayouts/slideLayout183.xml"/><Relationship Id="rId70" Type="http://schemas.openxmlformats.org/officeDocument/2006/relationships/slideLayout" Target="../slideLayouts/slideLayout182.xml"/><Relationship Id="rId7" Type="http://schemas.openxmlformats.org/officeDocument/2006/relationships/slideLayout" Target="../slideLayouts/slideLayout119.xml"/><Relationship Id="rId69" Type="http://schemas.openxmlformats.org/officeDocument/2006/relationships/slideLayout" Target="../slideLayouts/slideLayout181.xml"/><Relationship Id="rId68" Type="http://schemas.openxmlformats.org/officeDocument/2006/relationships/slideLayout" Target="../slideLayouts/slideLayout180.xml"/><Relationship Id="rId67" Type="http://schemas.openxmlformats.org/officeDocument/2006/relationships/slideLayout" Target="../slideLayouts/slideLayout179.xml"/><Relationship Id="rId66" Type="http://schemas.openxmlformats.org/officeDocument/2006/relationships/slideLayout" Target="../slideLayouts/slideLayout178.xml"/><Relationship Id="rId65" Type="http://schemas.openxmlformats.org/officeDocument/2006/relationships/slideLayout" Target="../slideLayouts/slideLayout177.xml"/><Relationship Id="rId64" Type="http://schemas.openxmlformats.org/officeDocument/2006/relationships/slideLayout" Target="../slideLayouts/slideLayout176.xml"/><Relationship Id="rId63" Type="http://schemas.openxmlformats.org/officeDocument/2006/relationships/slideLayout" Target="../slideLayouts/slideLayout175.xml"/><Relationship Id="rId62" Type="http://schemas.openxmlformats.org/officeDocument/2006/relationships/slideLayout" Target="../slideLayouts/slideLayout174.xml"/><Relationship Id="rId61" Type="http://schemas.openxmlformats.org/officeDocument/2006/relationships/slideLayout" Target="../slideLayouts/slideLayout173.xml"/><Relationship Id="rId60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18.xml"/><Relationship Id="rId59" Type="http://schemas.openxmlformats.org/officeDocument/2006/relationships/slideLayout" Target="../slideLayouts/slideLayout171.xml"/><Relationship Id="rId58" Type="http://schemas.openxmlformats.org/officeDocument/2006/relationships/slideLayout" Target="../slideLayouts/slideLayout170.xml"/><Relationship Id="rId57" Type="http://schemas.openxmlformats.org/officeDocument/2006/relationships/slideLayout" Target="../slideLayouts/slideLayout169.xml"/><Relationship Id="rId56" Type="http://schemas.openxmlformats.org/officeDocument/2006/relationships/slideLayout" Target="../slideLayouts/slideLayout168.xml"/><Relationship Id="rId55" Type="http://schemas.openxmlformats.org/officeDocument/2006/relationships/slideLayout" Target="../slideLayouts/slideLayout167.xml"/><Relationship Id="rId54" Type="http://schemas.openxmlformats.org/officeDocument/2006/relationships/slideLayout" Target="../slideLayouts/slideLayout166.xml"/><Relationship Id="rId53" Type="http://schemas.openxmlformats.org/officeDocument/2006/relationships/slideLayout" Target="../slideLayouts/slideLayout165.xml"/><Relationship Id="rId52" Type="http://schemas.openxmlformats.org/officeDocument/2006/relationships/slideLayout" Target="../slideLayouts/slideLayout164.xml"/><Relationship Id="rId51" Type="http://schemas.openxmlformats.org/officeDocument/2006/relationships/slideLayout" Target="../slideLayouts/slideLayout163.xml"/><Relationship Id="rId50" Type="http://schemas.openxmlformats.org/officeDocument/2006/relationships/slideLayout" Target="../slideLayouts/slideLayout162.xml"/><Relationship Id="rId5" Type="http://schemas.openxmlformats.org/officeDocument/2006/relationships/slideLayout" Target="../slideLayouts/slideLayout117.xml"/><Relationship Id="rId49" Type="http://schemas.openxmlformats.org/officeDocument/2006/relationships/slideLayout" Target="../slideLayouts/slideLayout161.xml"/><Relationship Id="rId48" Type="http://schemas.openxmlformats.org/officeDocument/2006/relationships/slideLayout" Target="../slideLayouts/slideLayout160.xml"/><Relationship Id="rId47" Type="http://schemas.openxmlformats.org/officeDocument/2006/relationships/slideLayout" Target="../slideLayouts/slideLayout159.xml"/><Relationship Id="rId46" Type="http://schemas.openxmlformats.org/officeDocument/2006/relationships/slideLayout" Target="../slideLayouts/slideLayout158.xml"/><Relationship Id="rId45" Type="http://schemas.openxmlformats.org/officeDocument/2006/relationships/slideLayout" Target="../slideLayouts/slideLayout157.xml"/><Relationship Id="rId44" Type="http://schemas.openxmlformats.org/officeDocument/2006/relationships/slideLayout" Target="../slideLayouts/slideLayout156.xml"/><Relationship Id="rId43" Type="http://schemas.openxmlformats.org/officeDocument/2006/relationships/slideLayout" Target="../slideLayouts/slideLayout155.xml"/><Relationship Id="rId42" Type="http://schemas.openxmlformats.org/officeDocument/2006/relationships/slideLayout" Target="../slideLayouts/slideLayout154.xml"/><Relationship Id="rId41" Type="http://schemas.openxmlformats.org/officeDocument/2006/relationships/slideLayout" Target="../slideLayouts/slideLayout153.xml"/><Relationship Id="rId40" Type="http://schemas.openxmlformats.org/officeDocument/2006/relationships/slideLayout" Target="../slideLayouts/slideLayout152.xml"/><Relationship Id="rId4" Type="http://schemas.openxmlformats.org/officeDocument/2006/relationships/slideLayout" Target="../slideLayouts/slideLayout116.xml"/><Relationship Id="rId39" Type="http://schemas.openxmlformats.org/officeDocument/2006/relationships/slideLayout" Target="../slideLayouts/slideLayout151.xml"/><Relationship Id="rId38" Type="http://schemas.openxmlformats.org/officeDocument/2006/relationships/slideLayout" Target="../slideLayouts/slideLayout150.xml"/><Relationship Id="rId37" Type="http://schemas.openxmlformats.org/officeDocument/2006/relationships/slideLayout" Target="../slideLayouts/slideLayout149.xml"/><Relationship Id="rId36" Type="http://schemas.openxmlformats.org/officeDocument/2006/relationships/slideLayout" Target="../slideLayouts/slideLayout148.xml"/><Relationship Id="rId35" Type="http://schemas.openxmlformats.org/officeDocument/2006/relationships/slideLayout" Target="../slideLayouts/slideLayout147.xml"/><Relationship Id="rId34" Type="http://schemas.openxmlformats.org/officeDocument/2006/relationships/slideLayout" Target="../slideLayouts/slideLayout146.xml"/><Relationship Id="rId33" Type="http://schemas.openxmlformats.org/officeDocument/2006/relationships/slideLayout" Target="../slideLayouts/slideLayout145.xml"/><Relationship Id="rId32" Type="http://schemas.openxmlformats.org/officeDocument/2006/relationships/slideLayout" Target="../slideLayouts/slideLayout144.xml"/><Relationship Id="rId31" Type="http://schemas.openxmlformats.org/officeDocument/2006/relationships/slideLayout" Target="../slideLayouts/slideLayout143.xml"/><Relationship Id="rId30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15.xml"/><Relationship Id="rId29" Type="http://schemas.openxmlformats.org/officeDocument/2006/relationships/slideLayout" Target="../slideLayouts/slideLayout141.xml"/><Relationship Id="rId28" Type="http://schemas.openxmlformats.org/officeDocument/2006/relationships/slideLayout" Target="../slideLayouts/slideLayout140.xml"/><Relationship Id="rId27" Type="http://schemas.openxmlformats.org/officeDocument/2006/relationships/slideLayout" Target="../slideLayouts/slideLayout139.xml"/><Relationship Id="rId26" Type="http://schemas.openxmlformats.org/officeDocument/2006/relationships/slideLayout" Target="../slideLayouts/slideLayout138.xml"/><Relationship Id="rId25" Type="http://schemas.openxmlformats.org/officeDocument/2006/relationships/slideLayout" Target="../slideLayouts/slideLayout137.xml"/><Relationship Id="rId24" Type="http://schemas.openxmlformats.org/officeDocument/2006/relationships/slideLayout" Target="../slideLayouts/slideLayout136.xml"/><Relationship Id="rId23" Type="http://schemas.openxmlformats.org/officeDocument/2006/relationships/slideLayout" Target="../slideLayouts/slideLayout135.xml"/><Relationship Id="rId22" Type="http://schemas.openxmlformats.org/officeDocument/2006/relationships/slideLayout" Target="../slideLayouts/slideLayout134.xml"/><Relationship Id="rId21" Type="http://schemas.openxmlformats.org/officeDocument/2006/relationships/slideLayout" Target="../slideLayouts/slideLayout133.xml"/><Relationship Id="rId20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31.xml"/><Relationship Id="rId18" Type="http://schemas.openxmlformats.org/officeDocument/2006/relationships/slideLayout" Target="../slideLayouts/slideLayout130.xml"/><Relationship Id="rId17" Type="http://schemas.openxmlformats.org/officeDocument/2006/relationships/slideLayout" Target="../slideLayouts/slideLayout129.xml"/><Relationship Id="rId16" Type="http://schemas.openxmlformats.org/officeDocument/2006/relationships/slideLayout" Target="../slideLayouts/slideLayout128.xml"/><Relationship Id="rId15" Type="http://schemas.openxmlformats.org/officeDocument/2006/relationships/slideLayout" Target="../slideLayouts/slideLayout127.xml"/><Relationship Id="rId14" Type="http://schemas.openxmlformats.org/officeDocument/2006/relationships/slideLayout" Target="../slideLayouts/slideLayout126.xml"/><Relationship Id="rId13" Type="http://schemas.openxmlformats.org/officeDocument/2006/relationships/slideLayout" Target="../slideLayouts/slideLayout125.xml"/><Relationship Id="rId12" Type="http://schemas.openxmlformats.org/officeDocument/2006/relationships/slideLayout" Target="../slideLayouts/slideLayout124.xml"/><Relationship Id="rId11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13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hyperlink" Target="https://www.linkedin.com/" TargetMode="External"/><Relationship Id="rId8" Type="http://schemas.openxmlformats.org/officeDocument/2006/relationships/hyperlink" Target="https://www.facebook.com/" TargetMode="External"/><Relationship Id="rId7" Type="http://schemas.openxmlformats.org/officeDocument/2006/relationships/slideLayout" Target="../slideLayouts/slideLayout208.xml"/><Relationship Id="rId6" Type="http://schemas.openxmlformats.org/officeDocument/2006/relationships/slideLayout" Target="../slideLayouts/slideLayout207.xml"/><Relationship Id="rId5" Type="http://schemas.openxmlformats.org/officeDocument/2006/relationships/slideLayout" Target="../slideLayouts/slideLayout206.xml"/><Relationship Id="rId4" Type="http://schemas.openxmlformats.org/officeDocument/2006/relationships/slideLayout" Target="../slideLayouts/slideLayout205.xml"/><Relationship Id="rId3" Type="http://schemas.openxmlformats.org/officeDocument/2006/relationships/slideLayout" Target="../slideLayouts/slideLayout204.xml"/><Relationship Id="rId2" Type="http://schemas.openxmlformats.org/officeDocument/2006/relationships/slideLayout" Target="../slideLayouts/slideLayout203.xml"/><Relationship Id="rId11" Type="http://schemas.openxmlformats.org/officeDocument/2006/relationships/theme" Target="../theme/theme7.xml"/><Relationship Id="rId10" Type="http://schemas.openxmlformats.org/officeDocument/2006/relationships/hyperlink" Target="https://twitter.com/" TargetMode="External"/><Relationship Id="rId1" Type="http://schemas.openxmlformats.org/officeDocument/2006/relationships/slideLayout" Target="../slideLayouts/slideLayout202.xml"/></Relationships>
</file>

<file path=ppt/slideMasters/_rels/slideMaster8.xml.rels><?xml version="1.0" encoding="UTF-8" standalone="yes"?>
<Relationships xmlns="http://schemas.openxmlformats.org/package/2006/relationships"><Relationship Id="rId6" Type="http://schemas.openxmlformats.org/officeDocument/2006/relationships/theme" Target="../theme/theme8.xml"/><Relationship Id="rId5" Type="http://schemas.openxmlformats.org/officeDocument/2006/relationships/hyperlink" Target="https://www.facebook.com" TargetMode="External"/><Relationship Id="rId4" Type="http://schemas.openxmlformats.org/officeDocument/2006/relationships/hyperlink" Target="https://www.linkedin.com/" TargetMode="External"/><Relationship Id="rId3" Type="http://schemas.openxmlformats.org/officeDocument/2006/relationships/hyperlink" Target="https://twitter.com/" TargetMode="External"/><Relationship Id="rId2" Type="http://schemas.openxmlformats.org/officeDocument/2006/relationships/slideLayout" Target="../slideLayouts/slideLayout210.xml"/><Relationship Id="rId1" Type="http://schemas.openxmlformats.org/officeDocument/2006/relationships/slideLayout" Target="../slideLayouts/slideLayout209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9.xml"/><Relationship Id="rId8" Type="http://schemas.openxmlformats.org/officeDocument/2006/relationships/slideLayout" Target="../slideLayouts/slideLayout218.xml"/><Relationship Id="rId7" Type="http://schemas.openxmlformats.org/officeDocument/2006/relationships/slideLayout" Target="../slideLayouts/slideLayout217.xml"/><Relationship Id="rId6" Type="http://schemas.openxmlformats.org/officeDocument/2006/relationships/slideLayout" Target="../slideLayouts/slideLayout216.xml"/><Relationship Id="rId5" Type="http://schemas.openxmlformats.org/officeDocument/2006/relationships/slideLayout" Target="../slideLayouts/slideLayout215.xml"/><Relationship Id="rId4" Type="http://schemas.openxmlformats.org/officeDocument/2006/relationships/slideLayout" Target="../slideLayouts/slideLayout214.xml"/><Relationship Id="rId3" Type="http://schemas.openxmlformats.org/officeDocument/2006/relationships/slideLayout" Target="../slideLayouts/slideLayout213.xml"/><Relationship Id="rId2" Type="http://schemas.openxmlformats.org/officeDocument/2006/relationships/slideLayout" Target="../slideLayouts/slideLayout212.xml"/><Relationship Id="rId12" Type="http://schemas.openxmlformats.org/officeDocument/2006/relationships/theme" Target="../theme/theme9.xml"/><Relationship Id="rId11" Type="http://schemas.openxmlformats.org/officeDocument/2006/relationships/slideLayout" Target="../slideLayouts/slideLayout221.xml"/><Relationship Id="rId10" Type="http://schemas.openxmlformats.org/officeDocument/2006/relationships/slideLayout" Target="../slideLayouts/slideLayout220.xml"/><Relationship Id="rId1" Type="http://schemas.openxmlformats.org/officeDocument/2006/relationships/slideLayout" Target="../slideLayouts/slideLayout2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 txBox="1"/>
          <p:nvPr userDrawn="1"/>
        </p:nvSpPr>
        <p:spPr>
          <a:xfrm>
            <a:off x="621927" y="6430249"/>
            <a:ext cx="123730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000" smtClean="0">
                <a:solidFill>
                  <a:schemeClr val="tx1"/>
                </a:solidFill>
                <a:latin typeface="Candara Light" panose="020E0502030303020204" charset="0"/>
              </a:rPr>
            </a:fld>
            <a:endParaRPr lang="en-US" sz="600">
              <a:solidFill>
                <a:schemeClr val="tx1"/>
              </a:solidFill>
              <a:latin typeface="Candara Light" panose="020E0502030303020204" charset="0"/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535944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>
              <a:latin typeface="Candara Light" panose="020E0502030303020204" charset="0"/>
            </a:endParaRPr>
          </a:p>
        </p:txBody>
      </p:sp>
      <p:sp>
        <p:nvSpPr>
          <p:cNvPr id="17" name="Oval 16"/>
          <p:cNvSpPr/>
          <p:nvPr userDrawn="1"/>
        </p:nvSpPr>
        <p:spPr>
          <a:xfrm>
            <a:off x="148830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>
              <a:latin typeface="Candara Light" panose="020E0502030303020204" charset="0"/>
            </a:endParaRPr>
          </a:p>
        </p:txBody>
      </p:sp>
      <p:sp>
        <p:nvSpPr>
          <p:cNvPr id="18" name="Rectangle 9"/>
          <p:cNvSpPr/>
          <p:nvPr userDrawn="1"/>
        </p:nvSpPr>
        <p:spPr>
          <a:xfrm rot="2700000">
            <a:off x="277384" y="6535956"/>
            <a:ext cx="79974" cy="7998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-1" fmla="*/ 0 w 531091"/>
              <a:gd name="connsiteY0-2" fmla="*/ 0 h 531091"/>
              <a:gd name="connsiteX1-3" fmla="*/ 531091 w 531091"/>
              <a:gd name="connsiteY1-4" fmla="*/ 531091 h 531091"/>
              <a:gd name="connsiteX2-5" fmla="*/ 0 w 531091"/>
              <a:gd name="connsiteY2-6" fmla="*/ 531091 h 531091"/>
              <a:gd name="connsiteX3-7" fmla="*/ 0 w 531091"/>
              <a:gd name="connsiteY3-8" fmla="*/ 0 h 531091"/>
              <a:gd name="connsiteX0-9" fmla="*/ 0 w 531091"/>
              <a:gd name="connsiteY0-10" fmla="*/ 0 h 531091"/>
              <a:gd name="connsiteX1-11" fmla="*/ 230909 w 531091"/>
              <a:gd name="connsiteY1-12" fmla="*/ 224312 h 531091"/>
              <a:gd name="connsiteX2-13" fmla="*/ 531091 w 531091"/>
              <a:gd name="connsiteY2-14" fmla="*/ 531091 h 531091"/>
              <a:gd name="connsiteX3-15" fmla="*/ 0 w 531091"/>
              <a:gd name="connsiteY3-16" fmla="*/ 531091 h 531091"/>
              <a:gd name="connsiteX4-17" fmla="*/ 0 w 531091"/>
              <a:gd name="connsiteY4-18" fmla="*/ 0 h 531091"/>
              <a:gd name="connsiteX0-19" fmla="*/ 230909 w 531091"/>
              <a:gd name="connsiteY0-20" fmla="*/ 224312 h 531091"/>
              <a:gd name="connsiteX1-21" fmla="*/ 531091 w 531091"/>
              <a:gd name="connsiteY1-22" fmla="*/ 531091 h 531091"/>
              <a:gd name="connsiteX2-23" fmla="*/ 0 w 531091"/>
              <a:gd name="connsiteY2-24" fmla="*/ 531091 h 531091"/>
              <a:gd name="connsiteX3-25" fmla="*/ 0 w 531091"/>
              <a:gd name="connsiteY3-26" fmla="*/ 0 h 531091"/>
              <a:gd name="connsiteX4-27" fmla="*/ 322349 w 531091"/>
              <a:gd name="connsiteY4-28" fmla="*/ 315752 h 531091"/>
              <a:gd name="connsiteX0-29" fmla="*/ 343065 w 531091"/>
              <a:gd name="connsiteY0-30" fmla="*/ 89066 h 531091"/>
              <a:gd name="connsiteX1-31" fmla="*/ 531091 w 531091"/>
              <a:gd name="connsiteY1-32" fmla="*/ 531091 h 531091"/>
              <a:gd name="connsiteX2-33" fmla="*/ 0 w 531091"/>
              <a:gd name="connsiteY2-34" fmla="*/ 531091 h 531091"/>
              <a:gd name="connsiteX3-35" fmla="*/ 0 w 531091"/>
              <a:gd name="connsiteY3-36" fmla="*/ 0 h 531091"/>
              <a:gd name="connsiteX4-37" fmla="*/ 322349 w 531091"/>
              <a:gd name="connsiteY4-38" fmla="*/ 315752 h 531091"/>
              <a:gd name="connsiteX0-39" fmla="*/ 531091 w 531091"/>
              <a:gd name="connsiteY0-40" fmla="*/ 531091 h 531091"/>
              <a:gd name="connsiteX1-41" fmla="*/ 0 w 531091"/>
              <a:gd name="connsiteY1-42" fmla="*/ 531091 h 531091"/>
              <a:gd name="connsiteX2-43" fmla="*/ 0 w 531091"/>
              <a:gd name="connsiteY2-44" fmla="*/ 0 h 531091"/>
              <a:gd name="connsiteX3-45" fmla="*/ 322349 w 531091"/>
              <a:gd name="connsiteY3-46" fmla="*/ 315752 h 531091"/>
              <a:gd name="connsiteX0-47" fmla="*/ 531091 w 531091"/>
              <a:gd name="connsiteY0-48" fmla="*/ 531091 h 531091"/>
              <a:gd name="connsiteX1-49" fmla="*/ 0 w 531091"/>
              <a:gd name="connsiteY1-50" fmla="*/ 531091 h 531091"/>
              <a:gd name="connsiteX2-51" fmla="*/ 0 w 531091"/>
              <a:gd name="connsiteY2-52" fmla="*/ 0 h 5310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>
              <a:latin typeface="Candara Light" panose="020E0502030303020204" charset="0"/>
            </a:endParaRPr>
          </a:p>
        </p:txBody>
      </p:sp>
      <p:sp>
        <p:nvSpPr>
          <p:cNvPr id="19" name="Oval 18"/>
          <p:cNvSpPr/>
          <p:nvPr userDrawn="1"/>
        </p:nvSpPr>
        <p:spPr>
          <a:xfrm rot="10800000">
            <a:off x="923058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>
              <a:latin typeface="Candara Light" panose="020E0502030303020204" charset="0"/>
            </a:endParaRPr>
          </a:p>
        </p:txBody>
      </p:sp>
      <p:sp>
        <p:nvSpPr>
          <p:cNvPr id="20" name="Rectangle 9"/>
          <p:cNvSpPr/>
          <p:nvPr userDrawn="1"/>
        </p:nvSpPr>
        <p:spPr>
          <a:xfrm rot="13500000">
            <a:off x="1010225" y="6535956"/>
            <a:ext cx="79974" cy="7998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-1" fmla="*/ 0 w 531091"/>
              <a:gd name="connsiteY0-2" fmla="*/ 0 h 531091"/>
              <a:gd name="connsiteX1-3" fmla="*/ 531091 w 531091"/>
              <a:gd name="connsiteY1-4" fmla="*/ 531091 h 531091"/>
              <a:gd name="connsiteX2-5" fmla="*/ 0 w 531091"/>
              <a:gd name="connsiteY2-6" fmla="*/ 531091 h 531091"/>
              <a:gd name="connsiteX3-7" fmla="*/ 0 w 531091"/>
              <a:gd name="connsiteY3-8" fmla="*/ 0 h 531091"/>
              <a:gd name="connsiteX0-9" fmla="*/ 0 w 531091"/>
              <a:gd name="connsiteY0-10" fmla="*/ 0 h 531091"/>
              <a:gd name="connsiteX1-11" fmla="*/ 230909 w 531091"/>
              <a:gd name="connsiteY1-12" fmla="*/ 224312 h 531091"/>
              <a:gd name="connsiteX2-13" fmla="*/ 531091 w 531091"/>
              <a:gd name="connsiteY2-14" fmla="*/ 531091 h 531091"/>
              <a:gd name="connsiteX3-15" fmla="*/ 0 w 531091"/>
              <a:gd name="connsiteY3-16" fmla="*/ 531091 h 531091"/>
              <a:gd name="connsiteX4-17" fmla="*/ 0 w 531091"/>
              <a:gd name="connsiteY4-18" fmla="*/ 0 h 531091"/>
              <a:gd name="connsiteX0-19" fmla="*/ 230909 w 531091"/>
              <a:gd name="connsiteY0-20" fmla="*/ 224312 h 531091"/>
              <a:gd name="connsiteX1-21" fmla="*/ 531091 w 531091"/>
              <a:gd name="connsiteY1-22" fmla="*/ 531091 h 531091"/>
              <a:gd name="connsiteX2-23" fmla="*/ 0 w 531091"/>
              <a:gd name="connsiteY2-24" fmla="*/ 531091 h 531091"/>
              <a:gd name="connsiteX3-25" fmla="*/ 0 w 531091"/>
              <a:gd name="connsiteY3-26" fmla="*/ 0 h 531091"/>
              <a:gd name="connsiteX4-27" fmla="*/ 322349 w 531091"/>
              <a:gd name="connsiteY4-28" fmla="*/ 315752 h 531091"/>
              <a:gd name="connsiteX0-29" fmla="*/ 343065 w 531091"/>
              <a:gd name="connsiteY0-30" fmla="*/ 89066 h 531091"/>
              <a:gd name="connsiteX1-31" fmla="*/ 531091 w 531091"/>
              <a:gd name="connsiteY1-32" fmla="*/ 531091 h 531091"/>
              <a:gd name="connsiteX2-33" fmla="*/ 0 w 531091"/>
              <a:gd name="connsiteY2-34" fmla="*/ 531091 h 531091"/>
              <a:gd name="connsiteX3-35" fmla="*/ 0 w 531091"/>
              <a:gd name="connsiteY3-36" fmla="*/ 0 h 531091"/>
              <a:gd name="connsiteX4-37" fmla="*/ 322349 w 531091"/>
              <a:gd name="connsiteY4-38" fmla="*/ 315752 h 531091"/>
              <a:gd name="connsiteX0-39" fmla="*/ 531091 w 531091"/>
              <a:gd name="connsiteY0-40" fmla="*/ 531091 h 531091"/>
              <a:gd name="connsiteX1-41" fmla="*/ 0 w 531091"/>
              <a:gd name="connsiteY1-42" fmla="*/ 531091 h 531091"/>
              <a:gd name="connsiteX2-43" fmla="*/ 0 w 531091"/>
              <a:gd name="connsiteY2-44" fmla="*/ 0 h 531091"/>
              <a:gd name="connsiteX3-45" fmla="*/ 322349 w 531091"/>
              <a:gd name="connsiteY3-46" fmla="*/ 315752 h 531091"/>
              <a:gd name="connsiteX0-47" fmla="*/ 531091 w 531091"/>
              <a:gd name="connsiteY0-48" fmla="*/ 531091 h 531091"/>
              <a:gd name="connsiteX1-49" fmla="*/ 0 w 531091"/>
              <a:gd name="connsiteY1-50" fmla="*/ 531091 h 531091"/>
              <a:gd name="connsiteX2-51" fmla="*/ 0 w 531091"/>
              <a:gd name="connsiteY2-52" fmla="*/ 0 h 5310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>
              <a:latin typeface="Candara Light" panose="020E0502030303020204" charset="0"/>
            </a:endParaRPr>
          </a:p>
        </p:txBody>
      </p:sp>
      <p:sp>
        <p:nvSpPr>
          <p:cNvPr id="21" name="Action Button: Forward or Next 26">
            <a:hlinkClick r:id="" action="ppaction://hlinkshowjump?jump=nextslide" highlightClick="1"/>
          </p:cNvPr>
          <p:cNvSpPr/>
          <p:nvPr userDrawn="1"/>
        </p:nvSpPr>
        <p:spPr>
          <a:xfrm>
            <a:off x="898910" y="6400080"/>
            <a:ext cx="357050" cy="35709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>
              <a:latin typeface="Candara Light" panose="020E0502030303020204" charset="0"/>
            </a:endParaRPr>
          </a:p>
        </p:txBody>
      </p:sp>
      <p:sp>
        <p:nvSpPr>
          <p:cNvPr id="22" name="Action Button: Back or Previous 27">
            <a:hlinkClick r:id="" action="ppaction://hlinkshowjump?jump=previousslide" highlightClick="1"/>
          </p:cNvPr>
          <p:cNvSpPr/>
          <p:nvPr userDrawn="1"/>
        </p:nvSpPr>
        <p:spPr>
          <a:xfrm>
            <a:off x="120519" y="6393180"/>
            <a:ext cx="357050" cy="35709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>
              <a:latin typeface="Candara Light" panose="020E0502030303020204" charset="0"/>
            </a:endParaRPr>
          </a:p>
        </p:txBody>
      </p:sp>
      <p:sp>
        <p:nvSpPr>
          <p:cNvPr id="23" name="TextBox 22"/>
          <p:cNvSpPr txBox="1"/>
          <p:nvPr userDrawn="1"/>
        </p:nvSpPr>
        <p:spPr>
          <a:xfrm>
            <a:off x="8529861" y="6479395"/>
            <a:ext cx="225425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latin typeface="Candara Light" panose="020E0502030303020204" charset="0"/>
              </a:rPr>
              <a:t>MASSIVE X presentation to DesignBall team</a:t>
            </a:r>
            <a:endParaRPr lang="en-US" sz="900">
              <a:latin typeface="Candara Light" panose="020E0502030303020204" charset="0"/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0910924" y="6378893"/>
            <a:ext cx="1135441" cy="356866"/>
            <a:chOff x="241069" y="12070461"/>
            <a:chExt cx="2271178" cy="713731"/>
          </a:xfrm>
        </p:grpSpPr>
        <p:sp>
          <p:nvSpPr>
            <p:cNvPr id="25" name="Rectangle 24">
              <a:hlinkClick r:id="rId3"/>
            </p:cNvPr>
            <p:cNvSpPr/>
            <p:nvPr userDrawn="1"/>
          </p:nvSpPr>
          <p:spPr>
            <a:xfrm>
              <a:off x="1798516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latin typeface="Candara Light" panose="020E0502030303020204" charset="0"/>
              </a:endParaRPr>
            </a:p>
          </p:txBody>
        </p:sp>
        <p:sp>
          <p:nvSpPr>
            <p:cNvPr id="26" name="Rectangle 25">
              <a:hlinkClick r:id="rId4"/>
            </p:cNvPr>
            <p:cNvSpPr/>
            <p:nvPr userDrawn="1"/>
          </p:nvSpPr>
          <p:spPr>
            <a:xfrm>
              <a:off x="1010984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latin typeface="Candara Light" panose="020E0502030303020204" charset="0"/>
              </a:endParaRPr>
            </a:p>
          </p:txBody>
        </p:sp>
        <p:sp>
          <p:nvSpPr>
            <p:cNvPr id="27" name="Rectangle 26">
              <a:hlinkClick r:id="rId5"/>
            </p:cNvPr>
            <p:cNvSpPr/>
            <p:nvPr userDrawn="1"/>
          </p:nvSpPr>
          <p:spPr>
            <a:xfrm>
              <a:off x="241069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latin typeface="Candara Light" panose="020E0502030303020204" charset="0"/>
              </a:endParaRPr>
            </a:p>
          </p:txBody>
        </p:sp>
        <p:sp>
          <p:nvSpPr>
            <p:cNvPr id="28" name="Freeform 6"/>
            <p:cNvSpPr/>
            <p:nvPr userDrawn="1"/>
          </p:nvSpPr>
          <p:spPr bwMode="auto">
            <a:xfrm>
              <a:off x="550841" y="12311451"/>
              <a:ext cx="113773" cy="244458"/>
            </a:xfrm>
            <a:custGeom>
              <a:avLst/>
              <a:gdLst>
                <a:gd name="T0" fmla="*/ 573 w 704"/>
                <a:gd name="T1" fmla="*/ 255 h 1506"/>
                <a:gd name="T2" fmla="*/ 573 w 704"/>
                <a:gd name="T3" fmla="*/ 255 h 1506"/>
                <a:gd name="T4" fmla="*/ 704 w 704"/>
                <a:gd name="T5" fmla="*/ 255 h 1506"/>
                <a:gd name="T6" fmla="*/ 704 w 704"/>
                <a:gd name="T7" fmla="*/ 0 h 1506"/>
                <a:gd name="T8" fmla="*/ 492 w 704"/>
                <a:gd name="T9" fmla="*/ 0 h 1506"/>
                <a:gd name="T10" fmla="*/ 155 w 704"/>
                <a:gd name="T11" fmla="*/ 336 h 1506"/>
                <a:gd name="T12" fmla="*/ 155 w 704"/>
                <a:gd name="T13" fmla="*/ 493 h 1506"/>
                <a:gd name="T14" fmla="*/ 0 w 704"/>
                <a:gd name="T15" fmla="*/ 493 h 1506"/>
                <a:gd name="T16" fmla="*/ 0 w 704"/>
                <a:gd name="T17" fmla="*/ 749 h 1506"/>
                <a:gd name="T18" fmla="*/ 155 w 704"/>
                <a:gd name="T19" fmla="*/ 749 h 1506"/>
                <a:gd name="T20" fmla="*/ 155 w 704"/>
                <a:gd name="T21" fmla="*/ 1506 h 1506"/>
                <a:gd name="T22" fmla="*/ 467 w 704"/>
                <a:gd name="T23" fmla="*/ 1506 h 1506"/>
                <a:gd name="T24" fmla="*/ 467 w 704"/>
                <a:gd name="T25" fmla="*/ 749 h 1506"/>
                <a:gd name="T26" fmla="*/ 679 w 704"/>
                <a:gd name="T27" fmla="*/ 749 h 1506"/>
                <a:gd name="T28" fmla="*/ 704 w 704"/>
                <a:gd name="T29" fmla="*/ 493 h 1506"/>
                <a:gd name="T30" fmla="*/ 467 w 704"/>
                <a:gd name="T31" fmla="*/ 493 h 1506"/>
                <a:gd name="T32" fmla="*/ 467 w 704"/>
                <a:gd name="T33" fmla="*/ 362 h 1506"/>
                <a:gd name="T34" fmla="*/ 573 w 704"/>
                <a:gd name="T35" fmla="*/ 255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4" h="1506">
                  <a:moveTo>
                    <a:pt x="573" y="255"/>
                  </a:moveTo>
                  <a:lnTo>
                    <a:pt x="573" y="255"/>
                  </a:lnTo>
                  <a:lnTo>
                    <a:pt x="704" y="255"/>
                  </a:lnTo>
                  <a:lnTo>
                    <a:pt x="704" y="0"/>
                  </a:lnTo>
                  <a:lnTo>
                    <a:pt x="492" y="0"/>
                  </a:lnTo>
                  <a:cubicBezTo>
                    <a:pt x="243" y="0"/>
                    <a:pt x="155" y="124"/>
                    <a:pt x="155" y="336"/>
                  </a:cubicBezTo>
                  <a:lnTo>
                    <a:pt x="155" y="493"/>
                  </a:lnTo>
                  <a:lnTo>
                    <a:pt x="0" y="493"/>
                  </a:lnTo>
                  <a:lnTo>
                    <a:pt x="0" y="749"/>
                  </a:lnTo>
                  <a:lnTo>
                    <a:pt x="155" y="749"/>
                  </a:lnTo>
                  <a:lnTo>
                    <a:pt x="155" y="1506"/>
                  </a:lnTo>
                  <a:lnTo>
                    <a:pt x="467" y="1506"/>
                  </a:lnTo>
                  <a:lnTo>
                    <a:pt x="467" y="749"/>
                  </a:lnTo>
                  <a:lnTo>
                    <a:pt x="679" y="749"/>
                  </a:lnTo>
                  <a:lnTo>
                    <a:pt x="704" y="493"/>
                  </a:lnTo>
                  <a:lnTo>
                    <a:pt x="467" y="493"/>
                  </a:lnTo>
                  <a:lnTo>
                    <a:pt x="467" y="362"/>
                  </a:lnTo>
                  <a:cubicBezTo>
                    <a:pt x="467" y="293"/>
                    <a:pt x="473" y="255"/>
                    <a:pt x="573" y="255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>
                <a:latin typeface="Candara Light" panose="020E0502030303020204" charset="0"/>
              </a:endParaRPr>
            </a:p>
          </p:txBody>
        </p:sp>
        <p:sp>
          <p:nvSpPr>
            <p:cNvPr id="29" name="Freeform 7"/>
            <p:cNvSpPr>
              <a:spLocks noEditPoints="1"/>
            </p:cNvSpPr>
            <p:nvPr userDrawn="1"/>
          </p:nvSpPr>
          <p:spPr bwMode="auto">
            <a:xfrm>
              <a:off x="1255408" y="12306253"/>
              <a:ext cx="252294" cy="242147"/>
            </a:xfrm>
            <a:custGeom>
              <a:avLst/>
              <a:gdLst>
                <a:gd name="T0" fmla="*/ 1176 w 1562"/>
                <a:gd name="T1" fmla="*/ 466 h 1491"/>
                <a:gd name="T2" fmla="*/ 1176 w 1562"/>
                <a:gd name="T3" fmla="*/ 466 h 1491"/>
                <a:gd name="T4" fmla="*/ 871 w 1562"/>
                <a:gd name="T5" fmla="*/ 636 h 1491"/>
                <a:gd name="T6" fmla="*/ 871 w 1562"/>
                <a:gd name="T7" fmla="*/ 488 h 1491"/>
                <a:gd name="T8" fmla="*/ 538 w 1562"/>
                <a:gd name="T9" fmla="*/ 488 h 1491"/>
                <a:gd name="T10" fmla="*/ 538 w 1562"/>
                <a:gd name="T11" fmla="*/ 1491 h 1491"/>
                <a:gd name="T12" fmla="*/ 871 w 1562"/>
                <a:gd name="T13" fmla="*/ 1491 h 1491"/>
                <a:gd name="T14" fmla="*/ 871 w 1562"/>
                <a:gd name="T15" fmla="*/ 931 h 1491"/>
                <a:gd name="T16" fmla="*/ 886 w 1562"/>
                <a:gd name="T17" fmla="*/ 850 h 1491"/>
                <a:gd name="T18" fmla="*/ 1057 w 1562"/>
                <a:gd name="T19" fmla="*/ 724 h 1491"/>
                <a:gd name="T20" fmla="*/ 1228 w 1562"/>
                <a:gd name="T21" fmla="*/ 953 h 1491"/>
                <a:gd name="T22" fmla="*/ 1228 w 1562"/>
                <a:gd name="T23" fmla="*/ 1491 h 1491"/>
                <a:gd name="T24" fmla="*/ 1562 w 1562"/>
                <a:gd name="T25" fmla="*/ 1491 h 1491"/>
                <a:gd name="T26" fmla="*/ 1562 w 1562"/>
                <a:gd name="T27" fmla="*/ 916 h 1491"/>
                <a:gd name="T28" fmla="*/ 1176 w 1562"/>
                <a:gd name="T29" fmla="*/ 466 h 1491"/>
                <a:gd name="T30" fmla="*/ 22 w 1562"/>
                <a:gd name="T31" fmla="*/ 1491 h 1491"/>
                <a:gd name="T32" fmla="*/ 22 w 1562"/>
                <a:gd name="T33" fmla="*/ 1491 h 1491"/>
                <a:gd name="T34" fmla="*/ 357 w 1562"/>
                <a:gd name="T35" fmla="*/ 1491 h 1491"/>
                <a:gd name="T36" fmla="*/ 357 w 1562"/>
                <a:gd name="T37" fmla="*/ 487 h 1491"/>
                <a:gd name="T38" fmla="*/ 22 w 1562"/>
                <a:gd name="T39" fmla="*/ 487 h 1491"/>
                <a:gd name="T40" fmla="*/ 22 w 1562"/>
                <a:gd name="T41" fmla="*/ 1491 h 1491"/>
                <a:gd name="T42" fmla="*/ 193 w 1562"/>
                <a:gd name="T43" fmla="*/ 0 h 1491"/>
                <a:gd name="T44" fmla="*/ 193 w 1562"/>
                <a:gd name="T45" fmla="*/ 0 h 1491"/>
                <a:gd name="T46" fmla="*/ 0 w 1562"/>
                <a:gd name="T47" fmla="*/ 178 h 1491"/>
                <a:gd name="T48" fmla="*/ 186 w 1562"/>
                <a:gd name="T49" fmla="*/ 347 h 1491"/>
                <a:gd name="T50" fmla="*/ 379 w 1562"/>
                <a:gd name="T51" fmla="*/ 178 h 1491"/>
                <a:gd name="T52" fmla="*/ 193 w 1562"/>
                <a:gd name="T53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2" h="1491">
                  <a:moveTo>
                    <a:pt x="1176" y="466"/>
                  </a:moveTo>
                  <a:lnTo>
                    <a:pt x="1176" y="466"/>
                  </a:lnTo>
                  <a:cubicBezTo>
                    <a:pt x="990" y="466"/>
                    <a:pt x="916" y="562"/>
                    <a:pt x="871" y="636"/>
                  </a:cubicBezTo>
                  <a:lnTo>
                    <a:pt x="871" y="488"/>
                  </a:lnTo>
                  <a:lnTo>
                    <a:pt x="538" y="488"/>
                  </a:lnTo>
                  <a:cubicBezTo>
                    <a:pt x="545" y="584"/>
                    <a:pt x="538" y="1491"/>
                    <a:pt x="538" y="1491"/>
                  </a:cubicBezTo>
                  <a:lnTo>
                    <a:pt x="871" y="1491"/>
                  </a:lnTo>
                  <a:lnTo>
                    <a:pt x="871" y="931"/>
                  </a:lnTo>
                  <a:cubicBezTo>
                    <a:pt x="871" y="901"/>
                    <a:pt x="871" y="872"/>
                    <a:pt x="886" y="850"/>
                  </a:cubicBezTo>
                  <a:cubicBezTo>
                    <a:pt x="909" y="791"/>
                    <a:pt x="961" y="724"/>
                    <a:pt x="1057" y="724"/>
                  </a:cubicBezTo>
                  <a:cubicBezTo>
                    <a:pt x="1176" y="724"/>
                    <a:pt x="1228" y="820"/>
                    <a:pt x="1228" y="953"/>
                  </a:cubicBezTo>
                  <a:lnTo>
                    <a:pt x="1228" y="1491"/>
                  </a:lnTo>
                  <a:lnTo>
                    <a:pt x="1562" y="1491"/>
                  </a:lnTo>
                  <a:lnTo>
                    <a:pt x="1562" y="916"/>
                  </a:lnTo>
                  <a:cubicBezTo>
                    <a:pt x="1562" y="606"/>
                    <a:pt x="1398" y="466"/>
                    <a:pt x="1176" y="466"/>
                  </a:cubicBezTo>
                  <a:close/>
                  <a:moveTo>
                    <a:pt x="22" y="1491"/>
                  </a:moveTo>
                  <a:lnTo>
                    <a:pt x="22" y="1491"/>
                  </a:lnTo>
                  <a:lnTo>
                    <a:pt x="357" y="1491"/>
                  </a:lnTo>
                  <a:lnTo>
                    <a:pt x="357" y="487"/>
                  </a:lnTo>
                  <a:lnTo>
                    <a:pt x="22" y="487"/>
                  </a:lnTo>
                  <a:lnTo>
                    <a:pt x="22" y="1491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cubicBezTo>
                    <a:pt x="74" y="0"/>
                    <a:pt x="0" y="82"/>
                    <a:pt x="0" y="178"/>
                  </a:cubicBezTo>
                  <a:cubicBezTo>
                    <a:pt x="0" y="273"/>
                    <a:pt x="74" y="347"/>
                    <a:pt x="186" y="347"/>
                  </a:cubicBezTo>
                  <a:cubicBezTo>
                    <a:pt x="305" y="347"/>
                    <a:pt x="379" y="273"/>
                    <a:pt x="379" y="178"/>
                  </a:cubicBezTo>
                  <a:cubicBezTo>
                    <a:pt x="379" y="82"/>
                    <a:pt x="305" y="0"/>
                    <a:pt x="19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>
                <a:latin typeface="Candara Light" panose="020E0502030303020204" charset="0"/>
              </a:endParaRPr>
            </a:p>
          </p:txBody>
        </p:sp>
        <p:sp>
          <p:nvSpPr>
            <p:cNvPr id="30" name="Freeform 8"/>
            <p:cNvSpPr/>
            <p:nvPr userDrawn="1"/>
          </p:nvSpPr>
          <p:spPr bwMode="auto">
            <a:xfrm>
              <a:off x="2018821" y="12328249"/>
              <a:ext cx="273127" cy="223096"/>
            </a:xfrm>
            <a:custGeom>
              <a:avLst/>
              <a:gdLst>
                <a:gd name="T0" fmla="*/ 1491 w 1690"/>
                <a:gd name="T1" fmla="*/ 223 h 1374"/>
                <a:gd name="T2" fmla="*/ 1491 w 1690"/>
                <a:gd name="T3" fmla="*/ 223 h 1374"/>
                <a:gd name="T4" fmla="*/ 1647 w 1690"/>
                <a:gd name="T5" fmla="*/ 30 h 1374"/>
                <a:gd name="T6" fmla="*/ 1424 w 1690"/>
                <a:gd name="T7" fmla="*/ 108 h 1374"/>
                <a:gd name="T8" fmla="*/ 1171 w 1690"/>
                <a:gd name="T9" fmla="*/ 0 h 1374"/>
                <a:gd name="T10" fmla="*/ 821 w 1690"/>
                <a:gd name="T11" fmla="*/ 356 h 1374"/>
                <a:gd name="T12" fmla="*/ 827 w 1690"/>
                <a:gd name="T13" fmla="*/ 428 h 1374"/>
                <a:gd name="T14" fmla="*/ 114 w 1690"/>
                <a:gd name="T15" fmla="*/ 66 h 1374"/>
                <a:gd name="T16" fmla="*/ 72 w 1690"/>
                <a:gd name="T17" fmla="*/ 241 h 1374"/>
                <a:gd name="T18" fmla="*/ 223 w 1690"/>
                <a:gd name="T19" fmla="*/ 530 h 1374"/>
                <a:gd name="T20" fmla="*/ 66 w 1690"/>
                <a:gd name="T21" fmla="*/ 488 h 1374"/>
                <a:gd name="T22" fmla="*/ 66 w 1690"/>
                <a:gd name="T23" fmla="*/ 494 h 1374"/>
                <a:gd name="T24" fmla="*/ 344 w 1690"/>
                <a:gd name="T25" fmla="*/ 832 h 1374"/>
                <a:gd name="T26" fmla="*/ 253 w 1690"/>
                <a:gd name="T27" fmla="*/ 844 h 1374"/>
                <a:gd name="T28" fmla="*/ 187 w 1690"/>
                <a:gd name="T29" fmla="*/ 838 h 1374"/>
                <a:gd name="T30" fmla="*/ 513 w 1690"/>
                <a:gd name="T31" fmla="*/ 1079 h 1374"/>
                <a:gd name="T32" fmla="*/ 78 w 1690"/>
                <a:gd name="T33" fmla="*/ 1230 h 1374"/>
                <a:gd name="T34" fmla="*/ 0 w 1690"/>
                <a:gd name="T35" fmla="*/ 1224 h 1374"/>
                <a:gd name="T36" fmla="*/ 525 w 1690"/>
                <a:gd name="T37" fmla="*/ 1374 h 1374"/>
                <a:gd name="T38" fmla="*/ 1521 w 1690"/>
                <a:gd name="T39" fmla="*/ 392 h 1374"/>
                <a:gd name="T40" fmla="*/ 1521 w 1690"/>
                <a:gd name="T41" fmla="*/ 344 h 1374"/>
                <a:gd name="T42" fmla="*/ 1690 w 1690"/>
                <a:gd name="T43" fmla="*/ 163 h 1374"/>
                <a:gd name="T44" fmla="*/ 1491 w 1690"/>
                <a:gd name="T45" fmla="*/ 223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0" h="1374">
                  <a:moveTo>
                    <a:pt x="1491" y="223"/>
                  </a:moveTo>
                  <a:lnTo>
                    <a:pt x="1491" y="223"/>
                  </a:lnTo>
                  <a:cubicBezTo>
                    <a:pt x="1569" y="175"/>
                    <a:pt x="1617" y="108"/>
                    <a:pt x="1647" y="30"/>
                  </a:cubicBezTo>
                  <a:cubicBezTo>
                    <a:pt x="1581" y="66"/>
                    <a:pt x="1509" y="96"/>
                    <a:pt x="1424" y="108"/>
                  </a:cubicBezTo>
                  <a:cubicBezTo>
                    <a:pt x="1358" y="42"/>
                    <a:pt x="1273" y="0"/>
                    <a:pt x="1171" y="0"/>
                  </a:cubicBezTo>
                  <a:cubicBezTo>
                    <a:pt x="977" y="0"/>
                    <a:pt x="821" y="157"/>
                    <a:pt x="821" y="356"/>
                  </a:cubicBezTo>
                  <a:cubicBezTo>
                    <a:pt x="821" y="374"/>
                    <a:pt x="827" y="404"/>
                    <a:pt x="827" y="428"/>
                  </a:cubicBezTo>
                  <a:cubicBezTo>
                    <a:pt x="543" y="410"/>
                    <a:pt x="283" y="277"/>
                    <a:pt x="114" y="66"/>
                  </a:cubicBezTo>
                  <a:cubicBezTo>
                    <a:pt x="84" y="120"/>
                    <a:pt x="72" y="175"/>
                    <a:pt x="72" y="241"/>
                  </a:cubicBezTo>
                  <a:cubicBezTo>
                    <a:pt x="72" y="362"/>
                    <a:pt x="132" y="470"/>
                    <a:pt x="223" y="530"/>
                  </a:cubicBezTo>
                  <a:cubicBezTo>
                    <a:pt x="169" y="530"/>
                    <a:pt x="114" y="512"/>
                    <a:pt x="66" y="488"/>
                  </a:cubicBezTo>
                  <a:lnTo>
                    <a:pt x="66" y="494"/>
                  </a:lnTo>
                  <a:cubicBezTo>
                    <a:pt x="66" y="663"/>
                    <a:pt x="187" y="802"/>
                    <a:pt x="344" y="832"/>
                  </a:cubicBezTo>
                  <a:cubicBezTo>
                    <a:pt x="313" y="838"/>
                    <a:pt x="283" y="844"/>
                    <a:pt x="253" y="844"/>
                  </a:cubicBezTo>
                  <a:cubicBezTo>
                    <a:pt x="235" y="844"/>
                    <a:pt x="211" y="838"/>
                    <a:pt x="187" y="838"/>
                  </a:cubicBezTo>
                  <a:cubicBezTo>
                    <a:pt x="235" y="977"/>
                    <a:pt x="356" y="1073"/>
                    <a:pt x="513" y="1079"/>
                  </a:cubicBezTo>
                  <a:cubicBezTo>
                    <a:pt x="392" y="1170"/>
                    <a:pt x="241" y="1230"/>
                    <a:pt x="78" y="1230"/>
                  </a:cubicBezTo>
                  <a:cubicBezTo>
                    <a:pt x="54" y="1230"/>
                    <a:pt x="24" y="1230"/>
                    <a:pt x="0" y="1224"/>
                  </a:cubicBezTo>
                  <a:cubicBezTo>
                    <a:pt x="151" y="1326"/>
                    <a:pt x="338" y="1374"/>
                    <a:pt x="525" y="1374"/>
                  </a:cubicBezTo>
                  <a:cubicBezTo>
                    <a:pt x="1171" y="1374"/>
                    <a:pt x="1521" y="844"/>
                    <a:pt x="1521" y="392"/>
                  </a:cubicBezTo>
                  <a:lnTo>
                    <a:pt x="1521" y="344"/>
                  </a:lnTo>
                  <a:cubicBezTo>
                    <a:pt x="1587" y="295"/>
                    <a:pt x="1647" y="235"/>
                    <a:pt x="1690" y="163"/>
                  </a:cubicBezTo>
                  <a:cubicBezTo>
                    <a:pt x="1635" y="193"/>
                    <a:pt x="1569" y="211"/>
                    <a:pt x="1491" y="2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>
                <a:latin typeface="Candara Light" panose="020E0502030303020204" charset="0"/>
              </a:endParaRPr>
            </a:p>
          </p:txBody>
        </p:sp>
        <p:sp>
          <p:nvSpPr>
            <p:cNvPr id="31" name="Oval 30"/>
            <p:cNvSpPr/>
            <p:nvPr userDrawn="1"/>
          </p:nvSpPr>
          <p:spPr>
            <a:xfrm>
              <a:off x="1086010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>
                <a:latin typeface="Candara Light" panose="020E0502030303020204" charset="0"/>
              </a:endParaRPr>
            </a:p>
          </p:txBody>
        </p:sp>
        <p:sp>
          <p:nvSpPr>
            <p:cNvPr id="32" name="Oval 31"/>
            <p:cNvSpPr/>
            <p:nvPr userDrawn="1"/>
          </p:nvSpPr>
          <p:spPr>
            <a:xfrm>
              <a:off x="312182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>
                <a:latin typeface="Candara Light" panose="020E0502030303020204" charset="0"/>
              </a:endParaRPr>
            </a:p>
          </p:txBody>
        </p:sp>
        <p:sp>
          <p:nvSpPr>
            <p:cNvPr id="33" name="Oval 32"/>
            <p:cNvSpPr/>
            <p:nvPr userDrawn="1"/>
          </p:nvSpPr>
          <p:spPr>
            <a:xfrm rot="10800000">
              <a:off x="1859838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>
                <a:latin typeface="Candara Light" panose="020E0502030303020204" charset="0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1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3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5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 txBox="1"/>
          <p:nvPr/>
        </p:nvSpPr>
        <p:spPr>
          <a:xfrm>
            <a:off x="621927" y="6430249"/>
            <a:ext cx="123730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000" smtClean="0">
                <a:solidFill>
                  <a:schemeClr val="tx1"/>
                </a:solidFill>
              </a:rPr>
            </a:fld>
            <a:endParaRPr lang="en-US" sz="60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535944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7" name="Oval 16"/>
          <p:cNvSpPr/>
          <p:nvPr/>
        </p:nvSpPr>
        <p:spPr>
          <a:xfrm>
            <a:off x="148830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8" name="Rectangle 9"/>
          <p:cNvSpPr/>
          <p:nvPr/>
        </p:nvSpPr>
        <p:spPr>
          <a:xfrm rot="2700000">
            <a:off x="277384" y="6535956"/>
            <a:ext cx="79974" cy="7998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-1" fmla="*/ 0 w 531091"/>
              <a:gd name="connsiteY0-2" fmla="*/ 0 h 531091"/>
              <a:gd name="connsiteX1-3" fmla="*/ 531091 w 531091"/>
              <a:gd name="connsiteY1-4" fmla="*/ 531091 h 531091"/>
              <a:gd name="connsiteX2-5" fmla="*/ 0 w 531091"/>
              <a:gd name="connsiteY2-6" fmla="*/ 531091 h 531091"/>
              <a:gd name="connsiteX3-7" fmla="*/ 0 w 531091"/>
              <a:gd name="connsiteY3-8" fmla="*/ 0 h 531091"/>
              <a:gd name="connsiteX0-9" fmla="*/ 0 w 531091"/>
              <a:gd name="connsiteY0-10" fmla="*/ 0 h 531091"/>
              <a:gd name="connsiteX1-11" fmla="*/ 230909 w 531091"/>
              <a:gd name="connsiteY1-12" fmla="*/ 224312 h 531091"/>
              <a:gd name="connsiteX2-13" fmla="*/ 531091 w 531091"/>
              <a:gd name="connsiteY2-14" fmla="*/ 531091 h 531091"/>
              <a:gd name="connsiteX3-15" fmla="*/ 0 w 531091"/>
              <a:gd name="connsiteY3-16" fmla="*/ 531091 h 531091"/>
              <a:gd name="connsiteX4-17" fmla="*/ 0 w 531091"/>
              <a:gd name="connsiteY4-18" fmla="*/ 0 h 531091"/>
              <a:gd name="connsiteX0-19" fmla="*/ 230909 w 531091"/>
              <a:gd name="connsiteY0-20" fmla="*/ 224312 h 531091"/>
              <a:gd name="connsiteX1-21" fmla="*/ 531091 w 531091"/>
              <a:gd name="connsiteY1-22" fmla="*/ 531091 h 531091"/>
              <a:gd name="connsiteX2-23" fmla="*/ 0 w 531091"/>
              <a:gd name="connsiteY2-24" fmla="*/ 531091 h 531091"/>
              <a:gd name="connsiteX3-25" fmla="*/ 0 w 531091"/>
              <a:gd name="connsiteY3-26" fmla="*/ 0 h 531091"/>
              <a:gd name="connsiteX4-27" fmla="*/ 322349 w 531091"/>
              <a:gd name="connsiteY4-28" fmla="*/ 315752 h 531091"/>
              <a:gd name="connsiteX0-29" fmla="*/ 343065 w 531091"/>
              <a:gd name="connsiteY0-30" fmla="*/ 89066 h 531091"/>
              <a:gd name="connsiteX1-31" fmla="*/ 531091 w 531091"/>
              <a:gd name="connsiteY1-32" fmla="*/ 531091 h 531091"/>
              <a:gd name="connsiteX2-33" fmla="*/ 0 w 531091"/>
              <a:gd name="connsiteY2-34" fmla="*/ 531091 h 531091"/>
              <a:gd name="connsiteX3-35" fmla="*/ 0 w 531091"/>
              <a:gd name="connsiteY3-36" fmla="*/ 0 h 531091"/>
              <a:gd name="connsiteX4-37" fmla="*/ 322349 w 531091"/>
              <a:gd name="connsiteY4-38" fmla="*/ 315752 h 531091"/>
              <a:gd name="connsiteX0-39" fmla="*/ 531091 w 531091"/>
              <a:gd name="connsiteY0-40" fmla="*/ 531091 h 531091"/>
              <a:gd name="connsiteX1-41" fmla="*/ 0 w 531091"/>
              <a:gd name="connsiteY1-42" fmla="*/ 531091 h 531091"/>
              <a:gd name="connsiteX2-43" fmla="*/ 0 w 531091"/>
              <a:gd name="connsiteY2-44" fmla="*/ 0 h 531091"/>
              <a:gd name="connsiteX3-45" fmla="*/ 322349 w 531091"/>
              <a:gd name="connsiteY3-46" fmla="*/ 315752 h 531091"/>
              <a:gd name="connsiteX0-47" fmla="*/ 531091 w 531091"/>
              <a:gd name="connsiteY0-48" fmla="*/ 531091 h 531091"/>
              <a:gd name="connsiteX1-49" fmla="*/ 0 w 531091"/>
              <a:gd name="connsiteY1-50" fmla="*/ 531091 h 531091"/>
              <a:gd name="connsiteX2-51" fmla="*/ 0 w 531091"/>
              <a:gd name="connsiteY2-52" fmla="*/ 0 h 5310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9" name="Oval 18"/>
          <p:cNvSpPr/>
          <p:nvPr/>
        </p:nvSpPr>
        <p:spPr>
          <a:xfrm rot="10800000">
            <a:off x="923058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0" name="Rectangle 9"/>
          <p:cNvSpPr/>
          <p:nvPr/>
        </p:nvSpPr>
        <p:spPr>
          <a:xfrm rot="13500000">
            <a:off x="1010225" y="6535956"/>
            <a:ext cx="79974" cy="7998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-1" fmla="*/ 0 w 531091"/>
              <a:gd name="connsiteY0-2" fmla="*/ 0 h 531091"/>
              <a:gd name="connsiteX1-3" fmla="*/ 531091 w 531091"/>
              <a:gd name="connsiteY1-4" fmla="*/ 531091 h 531091"/>
              <a:gd name="connsiteX2-5" fmla="*/ 0 w 531091"/>
              <a:gd name="connsiteY2-6" fmla="*/ 531091 h 531091"/>
              <a:gd name="connsiteX3-7" fmla="*/ 0 w 531091"/>
              <a:gd name="connsiteY3-8" fmla="*/ 0 h 531091"/>
              <a:gd name="connsiteX0-9" fmla="*/ 0 w 531091"/>
              <a:gd name="connsiteY0-10" fmla="*/ 0 h 531091"/>
              <a:gd name="connsiteX1-11" fmla="*/ 230909 w 531091"/>
              <a:gd name="connsiteY1-12" fmla="*/ 224312 h 531091"/>
              <a:gd name="connsiteX2-13" fmla="*/ 531091 w 531091"/>
              <a:gd name="connsiteY2-14" fmla="*/ 531091 h 531091"/>
              <a:gd name="connsiteX3-15" fmla="*/ 0 w 531091"/>
              <a:gd name="connsiteY3-16" fmla="*/ 531091 h 531091"/>
              <a:gd name="connsiteX4-17" fmla="*/ 0 w 531091"/>
              <a:gd name="connsiteY4-18" fmla="*/ 0 h 531091"/>
              <a:gd name="connsiteX0-19" fmla="*/ 230909 w 531091"/>
              <a:gd name="connsiteY0-20" fmla="*/ 224312 h 531091"/>
              <a:gd name="connsiteX1-21" fmla="*/ 531091 w 531091"/>
              <a:gd name="connsiteY1-22" fmla="*/ 531091 h 531091"/>
              <a:gd name="connsiteX2-23" fmla="*/ 0 w 531091"/>
              <a:gd name="connsiteY2-24" fmla="*/ 531091 h 531091"/>
              <a:gd name="connsiteX3-25" fmla="*/ 0 w 531091"/>
              <a:gd name="connsiteY3-26" fmla="*/ 0 h 531091"/>
              <a:gd name="connsiteX4-27" fmla="*/ 322349 w 531091"/>
              <a:gd name="connsiteY4-28" fmla="*/ 315752 h 531091"/>
              <a:gd name="connsiteX0-29" fmla="*/ 343065 w 531091"/>
              <a:gd name="connsiteY0-30" fmla="*/ 89066 h 531091"/>
              <a:gd name="connsiteX1-31" fmla="*/ 531091 w 531091"/>
              <a:gd name="connsiteY1-32" fmla="*/ 531091 h 531091"/>
              <a:gd name="connsiteX2-33" fmla="*/ 0 w 531091"/>
              <a:gd name="connsiteY2-34" fmla="*/ 531091 h 531091"/>
              <a:gd name="connsiteX3-35" fmla="*/ 0 w 531091"/>
              <a:gd name="connsiteY3-36" fmla="*/ 0 h 531091"/>
              <a:gd name="connsiteX4-37" fmla="*/ 322349 w 531091"/>
              <a:gd name="connsiteY4-38" fmla="*/ 315752 h 531091"/>
              <a:gd name="connsiteX0-39" fmla="*/ 531091 w 531091"/>
              <a:gd name="connsiteY0-40" fmla="*/ 531091 h 531091"/>
              <a:gd name="connsiteX1-41" fmla="*/ 0 w 531091"/>
              <a:gd name="connsiteY1-42" fmla="*/ 531091 h 531091"/>
              <a:gd name="connsiteX2-43" fmla="*/ 0 w 531091"/>
              <a:gd name="connsiteY2-44" fmla="*/ 0 h 531091"/>
              <a:gd name="connsiteX3-45" fmla="*/ 322349 w 531091"/>
              <a:gd name="connsiteY3-46" fmla="*/ 315752 h 531091"/>
              <a:gd name="connsiteX0-47" fmla="*/ 531091 w 531091"/>
              <a:gd name="connsiteY0-48" fmla="*/ 531091 h 531091"/>
              <a:gd name="connsiteX1-49" fmla="*/ 0 w 531091"/>
              <a:gd name="connsiteY1-50" fmla="*/ 531091 h 531091"/>
              <a:gd name="connsiteX2-51" fmla="*/ 0 w 531091"/>
              <a:gd name="connsiteY2-52" fmla="*/ 0 h 5310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1" name="Action Button: Forward or Next 26">
            <a:hlinkClick r:id="" action="ppaction://hlinkshowjump?jump=nextslide" highlightClick="1"/>
          </p:cNvPr>
          <p:cNvSpPr/>
          <p:nvPr/>
        </p:nvSpPr>
        <p:spPr>
          <a:xfrm>
            <a:off x="898910" y="6400080"/>
            <a:ext cx="357050" cy="35709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2" name="Action Button: Back or Previous 27">
            <a:hlinkClick r:id="" action="ppaction://hlinkshowjump?jump=previousslide" highlightClick="1"/>
          </p:cNvPr>
          <p:cNvSpPr/>
          <p:nvPr/>
        </p:nvSpPr>
        <p:spPr>
          <a:xfrm>
            <a:off x="120519" y="6393180"/>
            <a:ext cx="357050" cy="35709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3" name="TextBox 22"/>
          <p:cNvSpPr txBox="1"/>
          <p:nvPr/>
        </p:nvSpPr>
        <p:spPr>
          <a:xfrm>
            <a:off x="8529861" y="6479395"/>
            <a:ext cx="2762885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/>
              <a:t>MASSIVE X presentation to DesignBall team</a:t>
            </a:r>
            <a:endParaRPr lang="en-US" sz="900"/>
          </a:p>
        </p:txBody>
      </p:sp>
      <p:grpSp>
        <p:nvGrpSpPr>
          <p:cNvPr id="24" name="Group 23"/>
          <p:cNvGrpSpPr/>
          <p:nvPr/>
        </p:nvGrpSpPr>
        <p:grpSpPr>
          <a:xfrm>
            <a:off x="10910924" y="6378893"/>
            <a:ext cx="1135441" cy="356866"/>
            <a:chOff x="241069" y="12070461"/>
            <a:chExt cx="2271178" cy="713731"/>
          </a:xfrm>
        </p:grpSpPr>
        <p:sp>
          <p:nvSpPr>
            <p:cNvPr id="25" name="Rectangle 24">
              <a:hlinkClick r:id="rId49"/>
            </p:cNvPr>
            <p:cNvSpPr/>
            <p:nvPr userDrawn="1"/>
          </p:nvSpPr>
          <p:spPr>
            <a:xfrm>
              <a:off x="1798516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6" name="Rectangle 25">
              <a:hlinkClick r:id="rId50"/>
            </p:cNvPr>
            <p:cNvSpPr/>
            <p:nvPr userDrawn="1"/>
          </p:nvSpPr>
          <p:spPr>
            <a:xfrm>
              <a:off x="1010984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" name="Rectangle 26">
              <a:hlinkClick r:id="rId51"/>
            </p:cNvPr>
            <p:cNvSpPr/>
            <p:nvPr userDrawn="1"/>
          </p:nvSpPr>
          <p:spPr>
            <a:xfrm>
              <a:off x="241069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8" name="Freeform 6"/>
            <p:cNvSpPr/>
            <p:nvPr userDrawn="1"/>
          </p:nvSpPr>
          <p:spPr bwMode="auto">
            <a:xfrm>
              <a:off x="550841" y="12311451"/>
              <a:ext cx="113773" cy="244458"/>
            </a:xfrm>
            <a:custGeom>
              <a:avLst/>
              <a:gdLst>
                <a:gd name="T0" fmla="*/ 573 w 704"/>
                <a:gd name="T1" fmla="*/ 255 h 1506"/>
                <a:gd name="T2" fmla="*/ 573 w 704"/>
                <a:gd name="T3" fmla="*/ 255 h 1506"/>
                <a:gd name="T4" fmla="*/ 704 w 704"/>
                <a:gd name="T5" fmla="*/ 255 h 1506"/>
                <a:gd name="T6" fmla="*/ 704 w 704"/>
                <a:gd name="T7" fmla="*/ 0 h 1506"/>
                <a:gd name="T8" fmla="*/ 492 w 704"/>
                <a:gd name="T9" fmla="*/ 0 h 1506"/>
                <a:gd name="T10" fmla="*/ 155 w 704"/>
                <a:gd name="T11" fmla="*/ 336 h 1506"/>
                <a:gd name="T12" fmla="*/ 155 w 704"/>
                <a:gd name="T13" fmla="*/ 493 h 1506"/>
                <a:gd name="T14" fmla="*/ 0 w 704"/>
                <a:gd name="T15" fmla="*/ 493 h 1506"/>
                <a:gd name="T16" fmla="*/ 0 w 704"/>
                <a:gd name="T17" fmla="*/ 749 h 1506"/>
                <a:gd name="T18" fmla="*/ 155 w 704"/>
                <a:gd name="T19" fmla="*/ 749 h 1506"/>
                <a:gd name="T20" fmla="*/ 155 w 704"/>
                <a:gd name="T21" fmla="*/ 1506 h 1506"/>
                <a:gd name="T22" fmla="*/ 467 w 704"/>
                <a:gd name="T23" fmla="*/ 1506 h 1506"/>
                <a:gd name="T24" fmla="*/ 467 w 704"/>
                <a:gd name="T25" fmla="*/ 749 h 1506"/>
                <a:gd name="T26" fmla="*/ 679 w 704"/>
                <a:gd name="T27" fmla="*/ 749 h 1506"/>
                <a:gd name="T28" fmla="*/ 704 w 704"/>
                <a:gd name="T29" fmla="*/ 493 h 1506"/>
                <a:gd name="T30" fmla="*/ 467 w 704"/>
                <a:gd name="T31" fmla="*/ 493 h 1506"/>
                <a:gd name="T32" fmla="*/ 467 w 704"/>
                <a:gd name="T33" fmla="*/ 362 h 1506"/>
                <a:gd name="T34" fmla="*/ 573 w 704"/>
                <a:gd name="T35" fmla="*/ 255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4" h="1506">
                  <a:moveTo>
                    <a:pt x="573" y="255"/>
                  </a:moveTo>
                  <a:lnTo>
                    <a:pt x="573" y="255"/>
                  </a:lnTo>
                  <a:lnTo>
                    <a:pt x="704" y="255"/>
                  </a:lnTo>
                  <a:lnTo>
                    <a:pt x="704" y="0"/>
                  </a:lnTo>
                  <a:lnTo>
                    <a:pt x="492" y="0"/>
                  </a:lnTo>
                  <a:cubicBezTo>
                    <a:pt x="243" y="0"/>
                    <a:pt x="155" y="124"/>
                    <a:pt x="155" y="336"/>
                  </a:cubicBezTo>
                  <a:lnTo>
                    <a:pt x="155" y="493"/>
                  </a:lnTo>
                  <a:lnTo>
                    <a:pt x="0" y="493"/>
                  </a:lnTo>
                  <a:lnTo>
                    <a:pt x="0" y="749"/>
                  </a:lnTo>
                  <a:lnTo>
                    <a:pt x="155" y="749"/>
                  </a:lnTo>
                  <a:lnTo>
                    <a:pt x="155" y="1506"/>
                  </a:lnTo>
                  <a:lnTo>
                    <a:pt x="467" y="1506"/>
                  </a:lnTo>
                  <a:lnTo>
                    <a:pt x="467" y="749"/>
                  </a:lnTo>
                  <a:lnTo>
                    <a:pt x="679" y="749"/>
                  </a:lnTo>
                  <a:lnTo>
                    <a:pt x="704" y="493"/>
                  </a:lnTo>
                  <a:lnTo>
                    <a:pt x="467" y="493"/>
                  </a:lnTo>
                  <a:lnTo>
                    <a:pt x="467" y="362"/>
                  </a:lnTo>
                  <a:cubicBezTo>
                    <a:pt x="467" y="293"/>
                    <a:pt x="473" y="255"/>
                    <a:pt x="573" y="255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/>
            </a:p>
          </p:txBody>
        </p:sp>
        <p:sp>
          <p:nvSpPr>
            <p:cNvPr id="29" name="Freeform 7"/>
            <p:cNvSpPr>
              <a:spLocks noEditPoints="1"/>
            </p:cNvSpPr>
            <p:nvPr userDrawn="1"/>
          </p:nvSpPr>
          <p:spPr bwMode="auto">
            <a:xfrm>
              <a:off x="1255408" y="12306253"/>
              <a:ext cx="252294" cy="242147"/>
            </a:xfrm>
            <a:custGeom>
              <a:avLst/>
              <a:gdLst>
                <a:gd name="T0" fmla="*/ 1176 w 1562"/>
                <a:gd name="T1" fmla="*/ 466 h 1491"/>
                <a:gd name="T2" fmla="*/ 1176 w 1562"/>
                <a:gd name="T3" fmla="*/ 466 h 1491"/>
                <a:gd name="T4" fmla="*/ 871 w 1562"/>
                <a:gd name="T5" fmla="*/ 636 h 1491"/>
                <a:gd name="T6" fmla="*/ 871 w 1562"/>
                <a:gd name="T7" fmla="*/ 488 h 1491"/>
                <a:gd name="T8" fmla="*/ 538 w 1562"/>
                <a:gd name="T9" fmla="*/ 488 h 1491"/>
                <a:gd name="T10" fmla="*/ 538 w 1562"/>
                <a:gd name="T11" fmla="*/ 1491 h 1491"/>
                <a:gd name="T12" fmla="*/ 871 w 1562"/>
                <a:gd name="T13" fmla="*/ 1491 h 1491"/>
                <a:gd name="T14" fmla="*/ 871 w 1562"/>
                <a:gd name="T15" fmla="*/ 931 h 1491"/>
                <a:gd name="T16" fmla="*/ 886 w 1562"/>
                <a:gd name="T17" fmla="*/ 850 h 1491"/>
                <a:gd name="T18" fmla="*/ 1057 w 1562"/>
                <a:gd name="T19" fmla="*/ 724 h 1491"/>
                <a:gd name="T20" fmla="*/ 1228 w 1562"/>
                <a:gd name="T21" fmla="*/ 953 h 1491"/>
                <a:gd name="T22" fmla="*/ 1228 w 1562"/>
                <a:gd name="T23" fmla="*/ 1491 h 1491"/>
                <a:gd name="T24" fmla="*/ 1562 w 1562"/>
                <a:gd name="T25" fmla="*/ 1491 h 1491"/>
                <a:gd name="T26" fmla="*/ 1562 w 1562"/>
                <a:gd name="T27" fmla="*/ 916 h 1491"/>
                <a:gd name="T28" fmla="*/ 1176 w 1562"/>
                <a:gd name="T29" fmla="*/ 466 h 1491"/>
                <a:gd name="T30" fmla="*/ 22 w 1562"/>
                <a:gd name="T31" fmla="*/ 1491 h 1491"/>
                <a:gd name="T32" fmla="*/ 22 w 1562"/>
                <a:gd name="T33" fmla="*/ 1491 h 1491"/>
                <a:gd name="T34" fmla="*/ 357 w 1562"/>
                <a:gd name="T35" fmla="*/ 1491 h 1491"/>
                <a:gd name="T36" fmla="*/ 357 w 1562"/>
                <a:gd name="T37" fmla="*/ 487 h 1491"/>
                <a:gd name="T38" fmla="*/ 22 w 1562"/>
                <a:gd name="T39" fmla="*/ 487 h 1491"/>
                <a:gd name="T40" fmla="*/ 22 w 1562"/>
                <a:gd name="T41" fmla="*/ 1491 h 1491"/>
                <a:gd name="T42" fmla="*/ 193 w 1562"/>
                <a:gd name="T43" fmla="*/ 0 h 1491"/>
                <a:gd name="T44" fmla="*/ 193 w 1562"/>
                <a:gd name="T45" fmla="*/ 0 h 1491"/>
                <a:gd name="T46" fmla="*/ 0 w 1562"/>
                <a:gd name="T47" fmla="*/ 178 h 1491"/>
                <a:gd name="T48" fmla="*/ 186 w 1562"/>
                <a:gd name="T49" fmla="*/ 347 h 1491"/>
                <a:gd name="T50" fmla="*/ 379 w 1562"/>
                <a:gd name="T51" fmla="*/ 178 h 1491"/>
                <a:gd name="T52" fmla="*/ 193 w 1562"/>
                <a:gd name="T53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2" h="1491">
                  <a:moveTo>
                    <a:pt x="1176" y="466"/>
                  </a:moveTo>
                  <a:lnTo>
                    <a:pt x="1176" y="466"/>
                  </a:lnTo>
                  <a:cubicBezTo>
                    <a:pt x="990" y="466"/>
                    <a:pt x="916" y="562"/>
                    <a:pt x="871" y="636"/>
                  </a:cubicBezTo>
                  <a:lnTo>
                    <a:pt x="871" y="488"/>
                  </a:lnTo>
                  <a:lnTo>
                    <a:pt x="538" y="488"/>
                  </a:lnTo>
                  <a:cubicBezTo>
                    <a:pt x="545" y="584"/>
                    <a:pt x="538" y="1491"/>
                    <a:pt x="538" y="1491"/>
                  </a:cubicBezTo>
                  <a:lnTo>
                    <a:pt x="871" y="1491"/>
                  </a:lnTo>
                  <a:lnTo>
                    <a:pt x="871" y="931"/>
                  </a:lnTo>
                  <a:cubicBezTo>
                    <a:pt x="871" y="901"/>
                    <a:pt x="871" y="872"/>
                    <a:pt x="886" y="850"/>
                  </a:cubicBezTo>
                  <a:cubicBezTo>
                    <a:pt x="909" y="791"/>
                    <a:pt x="961" y="724"/>
                    <a:pt x="1057" y="724"/>
                  </a:cubicBezTo>
                  <a:cubicBezTo>
                    <a:pt x="1176" y="724"/>
                    <a:pt x="1228" y="820"/>
                    <a:pt x="1228" y="953"/>
                  </a:cubicBezTo>
                  <a:lnTo>
                    <a:pt x="1228" y="1491"/>
                  </a:lnTo>
                  <a:lnTo>
                    <a:pt x="1562" y="1491"/>
                  </a:lnTo>
                  <a:lnTo>
                    <a:pt x="1562" y="916"/>
                  </a:lnTo>
                  <a:cubicBezTo>
                    <a:pt x="1562" y="606"/>
                    <a:pt x="1398" y="466"/>
                    <a:pt x="1176" y="466"/>
                  </a:cubicBezTo>
                  <a:close/>
                  <a:moveTo>
                    <a:pt x="22" y="1491"/>
                  </a:moveTo>
                  <a:lnTo>
                    <a:pt x="22" y="1491"/>
                  </a:lnTo>
                  <a:lnTo>
                    <a:pt x="357" y="1491"/>
                  </a:lnTo>
                  <a:lnTo>
                    <a:pt x="357" y="487"/>
                  </a:lnTo>
                  <a:lnTo>
                    <a:pt x="22" y="487"/>
                  </a:lnTo>
                  <a:lnTo>
                    <a:pt x="22" y="1491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cubicBezTo>
                    <a:pt x="74" y="0"/>
                    <a:pt x="0" y="82"/>
                    <a:pt x="0" y="178"/>
                  </a:cubicBezTo>
                  <a:cubicBezTo>
                    <a:pt x="0" y="273"/>
                    <a:pt x="74" y="347"/>
                    <a:pt x="186" y="347"/>
                  </a:cubicBezTo>
                  <a:cubicBezTo>
                    <a:pt x="305" y="347"/>
                    <a:pt x="379" y="273"/>
                    <a:pt x="379" y="178"/>
                  </a:cubicBezTo>
                  <a:cubicBezTo>
                    <a:pt x="379" y="82"/>
                    <a:pt x="305" y="0"/>
                    <a:pt x="19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/>
            </a:p>
          </p:txBody>
        </p:sp>
        <p:sp>
          <p:nvSpPr>
            <p:cNvPr id="30" name="Freeform 8"/>
            <p:cNvSpPr/>
            <p:nvPr userDrawn="1"/>
          </p:nvSpPr>
          <p:spPr bwMode="auto">
            <a:xfrm>
              <a:off x="2018821" y="12328249"/>
              <a:ext cx="273127" cy="223096"/>
            </a:xfrm>
            <a:custGeom>
              <a:avLst/>
              <a:gdLst>
                <a:gd name="T0" fmla="*/ 1491 w 1690"/>
                <a:gd name="T1" fmla="*/ 223 h 1374"/>
                <a:gd name="T2" fmla="*/ 1491 w 1690"/>
                <a:gd name="T3" fmla="*/ 223 h 1374"/>
                <a:gd name="T4" fmla="*/ 1647 w 1690"/>
                <a:gd name="T5" fmla="*/ 30 h 1374"/>
                <a:gd name="T6" fmla="*/ 1424 w 1690"/>
                <a:gd name="T7" fmla="*/ 108 h 1374"/>
                <a:gd name="T8" fmla="*/ 1171 w 1690"/>
                <a:gd name="T9" fmla="*/ 0 h 1374"/>
                <a:gd name="T10" fmla="*/ 821 w 1690"/>
                <a:gd name="T11" fmla="*/ 356 h 1374"/>
                <a:gd name="T12" fmla="*/ 827 w 1690"/>
                <a:gd name="T13" fmla="*/ 428 h 1374"/>
                <a:gd name="T14" fmla="*/ 114 w 1690"/>
                <a:gd name="T15" fmla="*/ 66 h 1374"/>
                <a:gd name="T16" fmla="*/ 72 w 1690"/>
                <a:gd name="T17" fmla="*/ 241 h 1374"/>
                <a:gd name="T18" fmla="*/ 223 w 1690"/>
                <a:gd name="T19" fmla="*/ 530 h 1374"/>
                <a:gd name="T20" fmla="*/ 66 w 1690"/>
                <a:gd name="T21" fmla="*/ 488 h 1374"/>
                <a:gd name="T22" fmla="*/ 66 w 1690"/>
                <a:gd name="T23" fmla="*/ 494 h 1374"/>
                <a:gd name="T24" fmla="*/ 344 w 1690"/>
                <a:gd name="T25" fmla="*/ 832 h 1374"/>
                <a:gd name="T26" fmla="*/ 253 w 1690"/>
                <a:gd name="T27" fmla="*/ 844 h 1374"/>
                <a:gd name="T28" fmla="*/ 187 w 1690"/>
                <a:gd name="T29" fmla="*/ 838 h 1374"/>
                <a:gd name="T30" fmla="*/ 513 w 1690"/>
                <a:gd name="T31" fmla="*/ 1079 h 1374"/>
                <a:gd name="T32" fmla="*/ 78 w 1690"/>
                <a:gd name="T33" fmla="*/ 1230 h 1374"/>
                <a:gd name="T34" fmla="*/ 0 w 1690"/>
                <a:gd name="T35" fmla="*/ 1224 h 1374"/>
                <a:gd name="T36" fmla="*/ 525 w 1690"/>
                <a:gd name="T37" fmla="*/ 1374 h 1374"/>
                <a:gd name="T38" fmla="*/ 1521 w 1690"/>
                <a:gd name="T39" fmla="*/ 392 h 1374"/>
                <a:gd name="T40" fmla="*/ 1521 w 1690"/>
                <a:gd name="T41" fmla="*/ 344 h 1374"/>
                <a:gd name="T42" fmla="*/ 1690 w 1690"/>
                <a:gd name="T43" fmla="*/ 163 h 1374"/>
                <a:gd name="T44" fmla="*/ 1491 w 1690"/>
                <a:gd name="T45" fmla="*/ 223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0" h="1374">
                  <a:moveTo>
                    <a:pt x="1491" y="223"/>
                  </a:moveTo>
                  <a:lnTo>
                    <a:pt x="1491" y="223"/>
                  </a:lnTo>
                  <a:cubicBezTo>
                    <a:pt x="1569" y="175"/>
                    <a:pt x="1617" y="108"/>
                    <a:pt x="1647" y="30"/>
                  </a:cubicBezTo>
                  <a:cubicBezTo>
                    <a:pt x="1581" y="66"/>
                    <a:pt x="1509" y="96"/>
                    <a:pt x="1424" y="108"/>
                  </a:cubicBezTo>
                  <a:cubicBezTo>
                    <a:pt x="1358" y="42"/>
                    <a:pt x="1273" y="0"/>
                    <a:pt x="1171" y="0"/>
                  </a:cubicBezTo>
                  <a:cubicBezTo>
                    <a:pt x="977" y="0"/>
                    <a:pt x="821" y="157"/>
                    <a:pt x="821" y="356"/>
                  </a:cubicBezTo>
                  <a:cubicBezTo>
                    <a:pt x="821" y="374"/>
                    <a:pt x="827" y="404"/>
                    <a:pt x="827" y="428"/>
                  </a:cubicBezTo>
                  <a:cubicBezTo>
                    <a:pt x="543" y="410"/>
                    <a:pt x="283" y="277"/>
                    <a:pt x="114" y="66"/>
                  </a:cubicBezTo>
                  <a:cubicBezTo>
                    <a:pt x="84" y="120"/>
                    <a:pt x="72" y="175"/>
                    <a:pt x="72" y="241"/>
                  </a:cubicBezTo>
                  <a:cubicBezTo>
                    <a:pt x="72" y="362"/>
                    <a:pt x="132" y="470"/>
                    <a:pt x="223" y="530"/>
                  </a:cubicBezTo>
                  <a:cubicBezTo>
                    <a:pt x="169" y="530"/>
                    <a:pt x="114" y="512"/>
                    <a:pt x="66" y="488"/>
                  </a:cubicBezTo>
                  <a:lnTo>
                    <a:pt x="66" y="494"/>
                  </a:lnTo>
                  <a:cubicBezTo>
                    <a:pt x="66" y="663"/>
                    <a:pt x="187" y="802"/>
                    <a:pt x="344" y="832"/>
                  </a:cubicBezTo>
                  <a:cubicBezTo>
                    <a:pt x="313" y="838"/>
                    <a:pt x="283" y="844"/>
                    <a:pt x="253" y="844"/>
                  </a:cubicBezTo>
                  <a:cubicBezTo>
                    <a:pt x="235" y="844"/>
                    <a:pt x="211" y="838"/>
                    <a:pt x="187" y="838"/>
                  </a:cubicBezTo>
                  <a:cubicBezTo>
                    <a:pt x="235" y="977"/>
                    <a:pt x="356" y="1073"/>
                    <a:pt x="513" y="1079"/>
                  </a:cubicBezTo>
                  <a:cubicBezTo>
                    <a:pt x="392" y="1170"/>
                    <a:pt x="241" y="1230"/>
                    <a:pt x="78" y="1230"/>
                  </a:cubicBezTo>
                  <a:cubicBezTo>
                    <a:pt x="54" y="1230"/>
                    <a:pt x="24" y="1230"/>
                    <a:pt x="0" y="1224"/>
                  </a:cubicBezTo>
                  <a:cubicBezTo>
                    <a:pt x="151" y="1326"/>
                    <a:pt x="338" y="1374"/>
                    <a:pt x="525" y="1374"/>
                  </a:cubicBezTo>
                  <a:cubicBezTo>
                    <a:pt x="1171" y="1374"/>
                    <a:pt x="1521" y="844"/>
                    <a:pt x="1521" y="392"/>
                  </a:cubicBezTo>
                  <a:lnTo>
                    <a:pt x="1521" y="344"/>
                  </a:lnTo>
                  <a:cubicBezTo>
                    <a:pt x="1587" y="295"/>
                    <a:pt x="1647" y="235"/>
                    <a:pt x="1690" y="163"/>
                  </a:cubicBezTo>
                  <a:cubicBezTo>
                    <a:pt x="1635" y="193"/>
                    <a:pt x="1569" y="211"/>
                    <a:pt x="1491" y="2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/>
            </a:p>
          </p:txBody>
        </p:sp>
        <p:sp>
          <p:nvSpPr>
            <p:cNvPr id="31" name="Oval 30"/>
            <p:cNvSpPr/>
            <p:nvPr userDrawn="1"/>
          </p:nvSpPr>
          <p:spPr>
            <a:xfrm>
              <a:off x="1086010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/>
            </a:p>
          </p:txBody>
        </p:sp>
        <p:sp>
          <p:nvSpPr>
            <p:cNvPr id="32" name="Oval 31"/>
            <p:cNvSpPr/>
            <p:nvPr userDrawn="1"/>
          </p:nvSpPr>
          <p:spPr>
            <a:xfrm>
              <a:off x="312182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/>
            </a:p>
          </p:txBody>
        </p:sp>
        <p:sp>
          <p:nvSpPr>
            <p:cNvPr id="33" name="Oval 32"/>
            <p:cNvSpPr/>
            <p:nvPr userDrawn="1"/>
          </p:nvSpPr>
          <p:spPr>
            <a:xfrm rot="10800000">
              <a:off x="1859838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  <p:sldLayoutId id="2147483690" r:id="rId39"/>
    <p:sldLayoutId id="2147483691" r:id="rId40"/>
    <p:sldLayoutId id="2147483692" r:id="rId41"/>
    <p:sldLayoutId id="2147483693" r:id="rId42"/>
    <p:sldLayoutId id="2147483694" r:id="rId43"/>
    <p:sldLayoutId id="2147483695" r:id="rId44"/>
    <p:sldLayoutId id="2147483696" r:id="rId45"/>
    <p:sldLayoutId id="2147483697" r:id="rId46"/>
    <p:sldLayoutId id="2147483698" r:id="rId47"/>
    <p:sldLayoutId id="2147483699" r:id="rId4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1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3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5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 txBox="1"/>
          <p:nvPr/>
        </p:nvSpPr>
        <p:spPr>
          <a:xfrm>
            <a:off x="621927" y="6430249"/>
            <a:ext cx="123730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000" smtClean="0">
                <a:solidFill>
                  <a:schemeClr val="tx1"/>
                </a:solidFill>
              </a:rPr>
            </a:fld>
            <a:endParaRPr lang="en-US" sz="60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535944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7" name="Oval 16"/>
          <p:cNvSpPr/>
          <p:nvPr/>
        </p:nvSpPr>
        <p:spPr>
          <a:xfrm>
            <a:off x="148830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8" name="Rectangle 9"/>
          <p:cNvSpPr/>
          <p:nvPr/>
        </p:nvSpPr>
        <p:spPr>
          <a:xfrm rot="2700000">
            <a:off x="277384" y="6535956"/>
            <a:ext cx="79974" cy="7998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-1" fmla="*/ 0 w 531091"/>
              <a:gd name="connsiteY0-2" fmla="*/ 0 h 531091"/>
              <a:gd name="connsiteX1-3" fmla="*/ 531091 w 531091"/>
              <a:gd name="connsiteY1-4" fmla="*/ 531091 h 531091"/>
              <a:gd name="connsiteX2-5" fmla="*/ 0 w 531091"/>
              <a:gd name="connsiteY2-6" fmla="*/ 531091 h 531091"/>
              <a:gd name="connsiteX3-7" fmla="*/ 0 w 531091"/>
              <a:gd name="connsiteY3-8" fmla="*/ 0 h 531091"/>
              <a:gd name="connsiteX0-9" fmla="*/ 0 w 531091"/>
              <a:gd name="connsiteY0-10" fmla="*/ 0 h 531091"/>
              <a:gd name="connsiteX1-11" fmla="*/ 230909 w 531091"/>
              <a:gd name="connsiteY1-12" fmla="*/ 224312 h 531091"/>
              <a:gd name="connsiteX2-13" fmla="*/ 531091 w 531091"/>
              <a:gd name="connsiteY2-14" fmla="*/ 531091 h 531091"/>
              <a:gd name="connsiteX3-15" fmla="*/ 0 w 531091"/>
              <a:gd name="connsiteY3-16" fmla="*/ 531091 h 531091"/>
              <a:gd name="connsiteX4-17" fmla="*/ 0 w 531091"/>
              <a:gd name="connsiteY4-18" fmla="*/ 0 h 531091"/>
              <a:gd name="connsiteX0-19" fmla="*/ 230909 w 531091"/>
              <a:gd name="connsiteY0-20" fmla="*/ 224312 h 531091"/>
              <a:gd name="connsiteX1-21" fmla="*/ 531091 w 531091"/>
              <a:gd name="connsiteY1-22" fmla="*/ 531091 h 531091"/>
              <a:gd name="connsiteX2-23" fmla="*/ 0 w 531091"/>
              <a:gd name="connsiteY2-24" fmla="*/ 531091 h 531091"/>
              <a:gd name="connsiteX3-25" fmla="*/ 0 w 531091"/>
              <a:gd name="connsiteY3-26" fmla="*/ 0 h 531091"/>
              <a:gd name="connsiteX4-27" fmla="*/ 322349 w 531091"/>
              <a:gd name="connsiteY4-28" fmla="*/ 315752 h 531091"/>
              <a:gd name="connsiteX0-29" fmla="*/ 343065 w 531091"/>
              <a:gd name="connsiteY0-30" fmla="*/ 89066 h 531091"/>
              <a:gd name="connsiteX1-31" fmla="*/ 531091 w 531091"/>
              <a:gd name="connsiteY1-32" fmla="*/ 531091 h 531091"/>
              <a:gd name="connsiteX2-33" fmla="*/ 0 w 531091"/>
              <a:gd name="connsiteY2-34" fmla="*/ 531091 h 531091"/>
              <a:gd name="connsiteX3-35" fmla="*/ 0 w 531091"/>
              <a:gd name="connsiteY3-36" fmla="*/ 0 h 531091"/>
              <a:gd name="connsiteX4-37" fmla="*/ 322349 w 531091"/>
              <a:gd name="connsiteY4-38" fmla="*/ 315752 h 531091"/>
              <a:gd name="connsiteX0-39" fmla="*/ 531091 w 531091"/>
              <a:gd name="connsiteY0-40" fmla="*/ 531091 h 531091"/>
              <a:gd name="connsiteX1-41" fmla="*/ 0 w 531091"/>
              <a:gd name="connsiteY1-42" fmla="*/ 531091 h 531091"/>
              <a:gd name="connsiteX2-43" fmla="*/ 0 w 531091"/>
              <a:gd name="connsiteY2-44" fmla="*/ 0 h 531091"/>
              <a:gd name="connsiteX3-45" fmla="*/ 322349 w 531091"/>
              <a:gd name="connsiteY3-46" fmla="*/ 315752 h 531091"/>
              <a:gd name="connsiteX0-47" fmla="*/ 531091 w 531091"/>
              <a:gd name="connsiteY0-48" fmla="*/ 531091 h 531091"/>
              <a:gd name="connsiteX1-49" fmla="*/ 0 w 531091"/>
              <a:gd name="connsiteY1-50" fmla="*/ 531091 h 531091"/>
              <a:gd name="connsiteX2-51" fmla="*/ 0 w 531091"/>
              <a:gd name="connsiteY2-52" fmla="*/ 0 h 5310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9" name="Oval 18"/>
          <p:cNvSpPr/>
          <p:nvPr/>
        </p:nvSpPr>
        <p:spPr>
          <a:xfrm rot="10800000">
            <a:off x="923058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0" name="Rectangle 9"/>
          <p:cNvSpPr/>
          <p:nvPr/>
        </p:nvSpPr>
        <p:spPr>
          <a:xfrm rot="13500000">
            <a:off x="1010225" y="6535956"/>
            <a:ext cx="79974" cy="7998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-1" fmla="*/ 0 w 531091"/>
              <a:gd name="connsiteY0-2" fmla="*/ 0 h 531091"/>
              <a:gd name="connsiteX1-3" fmla="*/ 531091 w 531091"/>
              <a:gd name="connsiteY1-4" fmla="*/ 531091 h 531091"/>
              <a:gd name="connsiteX2-5" fmla="*/ 0 w 531091"/>
              <a:gd name="connsiteY2-6" fmla="*/ 531091 h 531091"/>
              <a:gd name="connsiteX3-7" fmla="*/ 0 w 531091"/>
              <a:gd name="connsiteY3-8" fmla="*/ 0 h 531091"/>
              <a:gd name="connsiteX0-9" fmla="*/ 0 w 531091"/>
              <a:gd name="connsiteY0-10" fmla="*/ 0 h 531091"/>
              <a:gd name="connsiteX1-11" fmla="*/ 230909 w 531091"/>
              <a:gd name="connsiteY1-12" fmla="*/ 224312 h 531091"/>
              <a:gd name="connsiteX2-13" fmla="*/ 531091 w 531091"/>
              <a:gd name="connsiteY2-14" fmla="*/ 531091 h 531091"/>
              <a:gd name="connsiteX3-15" fmla="*/ 0 w 531091"/>
              <a:gd name="connsiteY3-16" fmla="*/ 531091 h 531091"/>
              <a:gd name="connsiteX4-17" fmla="*/ 0 w 531091"/>
              <a:gd name="connsiteY4-18" fmla="*/ 0 h 531091"/>
              <a:gd name="connsiteX0-19" fmla="*/ 230909 w 531091"/>
              <a:gd name="connsiteY0-20" fmla="*/ 224312 h 531091"/>
              <a:gd name="connsiteX1-21" fmla="*/ 531091 w 531091"/>
              <a:gd name="connsiteY1-22" fmla="*/ 531091 h 531091"/>
              <a:gd name="connsiteX2-23" fmla="*/ 0 w 531091"/>
              <a:gd name="connsiteY2-24" fmla="*/ 531091 h 531091"/>
              <a:gd name="connsiteX3-25" fmla="*/ 0 w 531091"/>
              <a:gd name="connsiteY3-26" fmla="*/ 0 h 531091"/>
              <a:gd name="connsiteX4-27" fmla="*/ 322349 w 531091"/>
              <a:gd name="connsiteY4-28" fmla="*/ 315752 h 531091"/>
              <a:gd name="connsiteX0-29" fmla="*/ 343065 w 531091"/>
              <a:gd name="connsiteY0-30" fmla="*/ 89066 h 531091"/>
              <a:gd name="connsiteX1-31" fmla="*/ 531091 w 531091"/>
              <a:gd name="connsiteY1-32" fmla="*/ 531091 h 531091"/>
              <a:gd name="connsiteX2-33" fmla="*/ 0 w 531091"/>
              <a:gd name="connsiteY2-34" fmla="*/ 531091 h 531091"/>
              <a:gd name="connsiteX3-35" fmla="*/ 0 w 531091"/>
              <a:gd name="connsiteY3-36" fmla="*/ 0 h 531091"/>
              <a:gd name="connsiteX4-37" fmla="*/ 322349 w 531091"/>
              <a:gd name="connsiteY4-38" fmla="*/ 315752 h 531091"/>
              <a:gd name="connsiteX0-39" fmla="*/ 531091 w 531091"/>
              <a:gd name="connsiteY0-40" fmla="*/ 531091 h 531091"/>
              <a:gd name="connsiteX1-41" fmla="*/ 0 w 531091"/>
              <a:gd name="connsiteY1-42" fmla="*/ 531091 h 531091"/>
              <a:gd name="connsiteX2-43" fmla="*/ 0 w 531091"/>
              <a:gd name="connsiteY2-44" fmla="*/ 0 h 531091"/>
              <a:gd name="connsiteX3-45" fmla="*/ 322349 w 531091"/>
              <a:gd name="connsiteY3-46" fmla="*/ 315752 h 531091"/>
              <a:gd name="connsiteX0-47" fmla="*/ 531091 w 531091"/>
              <a:gd name="connsiteY0-48" fmla="*/ 531091 h 531091"/>
              <a:gd name="connsiteX1-49" fmla="*/ 0 w 531091"/>
              <a:gd name="connsiteY1-50" fmla="*/ 531091 h 531091"/>
              <a:gd name="connsiteX2-51" fmla="*/ 0 w 531091"/>
              <a:gd name="connsiteY2-52" fmla="*/ 0 h 5310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1" name="Action Button: Forward or Next 26">
            <a:hlinkClick r:id="" action="ppaction://hlinkshowjump?jump=nextslide" highlightClick="1"/>
          </p:cNvPr>
          <p:cNvSpPr/>
          <p:nvPr/>
        </p:nvSpPr>
        <p:spPr>
          <a:xfrm>
            <a:off x="898910" y="6400080"/>
            <a:ext cx="357050" cy="35709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2" name="Action Button: Back or Previous 27">
            <a:hlinkClick r:id="" action="ppaction://hlinkshowjump?jump=previousslide" highlightClick="1"/>
          </p:cNvPr>
          <p:cNvSpPr/>
          <p:nvPr/>
        </p:nvSpPr>
        <p:spPr>
          <a:xfrm>
            <a:off x="120519" y="6393180"/>
            <a:ext cx="357050" cy="35709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3" name="TextBox 22"/>
          <p:cNvSpPr txBox="1"/>
          <p:nvPr/>
        </p:nvSpPr>
        <p:spPr>
          <a:xfrm>
            <a:off x="8529861" y="6479395"/>
            <a:ext cx="2762885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/>
              <a:t>MASSIVE X presentation to DesignBall team</a:t>
            </a:r>
            <a:endParaRPr lang="en-US" sz="900"/>
          </a:p>
        </p:txBody>
      </p:sp>
      <p:grpSp>
        <p:nvGrpSpPr>
          <p:cNvPr id="24" name="Group 23"/>
          <p:cNvGrpSpPr/>
          <p:nvPr/>
        </p:nvGrpSpPr>
        <p:grpSpPr>
          <a:xfrm>
            <a:off x="10910924" y="6378893"/>
            <a:ext cx="1135441" cy="356866"/>
            <a:chOff x="241069" y="12070461"/>
            <a:chExt cx="2271178" cy="713731"/>
          </a:xfrm>
        </p:grpSpPr>
        <p:sp>
          <p:nvSpPr>
            <p:cNvPr id="25" name="Rectangle 24">
              <a:hlinkClick r:id="rId49"/>
            </p:cNvPr>
            <p:cNvSpPr/>
            <p:nvPr userDrawn="1"/>
          </p:nvSpPr>
          <p:spPr>
            <a:xfrm>
              <a:off x="1798516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6" name="Rectangle 25">
              <a:hlinkClick r:id="rId50"/>
            </p:cNvPr>
            <p:cNvSpPr/>
            <p:nvPr userDrawn="1"/>
          </p:nvSpPr>
          <p:spPr>
            <a:xfrm>
              <a:off x="1010984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" name="Rectangle 26">
              <a:hlinkClick r:id="rId51"/>
            </p:cNvPr>
            <p:cNvSpPr/>
            <p:nvPr userDrawn="1"/>
          </p:nvSpPr>
          <p:spPr>
            <a:xfrm>
              <a:off x="241069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8" name="Freeform 6"/>
            <p:cNvSpPr/>
            <p:nvPr userDrawn="1"/>
          </p:nvSpPr>
          <p:spPr bwMode="auto">
            <a:xfrm>
              <a:off x="550841" y="12311451"/>
              <a:ext cx="113773" cy="244458"/>
            </a:xfrm>
            <a:custGeom>
              <a:avLst/>
              <a:gdLst>
                <a:gd name="T0" fmla="*/ 573 w 704"/>
                <a:gd name="T1" fmla="*/ 255 h 1506"/>
                <a:gd name="T2" fmla="*/ 573 w 704"/>
                <a:gd name="T3" fmla="*/ 255 h 1506"/>
                <a:gd name="T4" fmla="*/ 704 w 704"/>
                <a:gd name="T5" fmla="*/ 255 h 1506"/>
                <a:gd name="T6" fmla="*/ 704 w 704"/>
                <a:gd name="T7" fmla="*/ 0 h 1506"/>
                <a:gd name="T8" fmla="*/ 492 w 704"/>
                <a:gd name="T9" fmla="*/ 0 h 1506"/>
                <a:gd name="T10" fmla="*/ 155 w 704"/>
                <a:gd name="T11" fmla="*/ 336 h 1506"/>
                <a:gd name="T12" fmla="*/ 155 w 704"/>
                <a:gd name="T13" fmla="*/ 493 h 1506"/>
                <a:gd name="T14" fmla="*/ 0 w 704"/>
                <a:gd name="T15" fmla="*/ 493 h 1506"/>
                <a:gd name="T16" fmla="*/ 0 w 704"/>
                <a:gd name="T17" fmla="*/ 749 h 1506"/>
                <a:gd name="T18" fmla="*/ 155 w 704"/>
                <a:gd name="T19" fmla="*/ 749 h 1506"/>
                <a:gd name="T20" fmla="*/ 155 w 704"/>
                <a:gd name="T21" fmla="*/ 1506 h 1506"/>
                <a:gd name="T22" fmla="*/ 467 w 704"/>
                <a:gd name="T23" fmla="*/ 1506 h 1506"/>
                <a:gd name="T24" fmla="*/ 467 w 704"/>
                <a:gd name="T25" fmla="*/ 749 h 1506"/>
                <a:gd name="T26" fmla="*/ 679 w 704"/>
                <a:gd name="T27" fmla="*/ 749 h 1506"/>
                <a:gd name="T28" fmla="*/ 704 w 704"/>
                <a:gd name="T29" fmla="*/ 493 h 1506"/>
                <a:gd name="T30" fmla="*/ 467 w 704"/>
                <a:gd name="T31" fmla="*/ 493 h 1506"/>
                <a:gd name="T32" fmla="*/ 467 w 704"/>
                <a:gd name="T33" fmla="*/ 362 h 1506"/>
                <a:gd name="T34" fmla="*/ 573 w 704"/>
                <a:gd name="T35" fmla="*/ 255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4" h="1506">
                  <a:moveTo>
                    <a:pt x="573" y="255"/>
                  </a:moveTo>
                  <a:lnTo>
                    <a:pt x="573" y="255"/>
                  </a:lnTo>
                  <a:lnTo>
                    <a:pt x="704" y="255"/>
                  </a:lnTo>
                  <a:lnTo>
                    <a:pt x="704" y="0"/>
                  </a:lnTo>
                  <a:lnTo>
                    <a:pt x="492" y="0"/>
                  </a:lnTo>
                  <a:cubicBezTo>
                    <a:pt x="243" y="0"/>
                    <a:pt x="155" y="124"/>
                    <a:pt x="155" y="336"/>
                  </a:cubicBezTo>
                  <a:lnTo>
                    <a:pt x="155" y="493"/>
                  </a:lnTo>
                  <a:lnTo>
                    <a:pt x="0" y="493"/>
                  </a:lnTo>
                  <a:lnTo>
                    <a:pt x="0" y="749"/>
                  </a:lnTo>
                  <a:lnTo>
                    <a:pt x="155" y="749"/>
                  </a:lnTo>
                  <a:lnTo>
                    <a:pt x="155" y="1506"/>
                  </a:lnTo>
                  <a:lnTo>
                    <a:pt x="467" y="1506"/>
                  </a:lnTo>
                  <a:lnTo>
                    <a:pt x="467" y="749"/>
                  </a:lnTo>
                  <a:lnTo>
                    <a:pt x="679" y="749"/>
                  </a:lnTo>
                  <a:lnTo>
                    <a:pt x="704" y="493"/>
                  </a:lnTo>
                  <a:lnTo>
                    <a:pt x="467" y="493"/>
                  </a:lnTo>
                  <a:lnTo>
                    <a:pt x="467" y="362"/>
                  </a:lnTo>
                  <a:cubicBezTo>
                    <a:pt x="467" y="293"/>
                    <a:pt x="473" y="255"/>
                    <a:pt x="573" y="255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/>
            </a:p>
          </p:txBody>
        </p:sp>
        <p:sp>
          <p:nvSpPr>
            <p:cNvPr id="29" name="Freeform 7"/>
            <p:cNvSpPr>
              <a:spLocks noEditPoints="1"/>
            </p:cNvSpPr>
            <p:nvPr userDrawn="1"/>
          </p:nvSpPr>
          <p:spPr bwMode="auto">
            <a:xfrm>
              <a:off x="1255408" y="12306253"/>
              <a:ext cx="252294" cy="242147"/>
            </a:xfrm>
            <a:custGeom>
              <a:avLst/>
              <a:gdLst>
                <a:gd name="T0" fmla="*/ 1176 w 1562"/>
                <a:gd name="T1" fmla="*/ 466 h 1491"/>
                <a:gd name="T2" fmla="*/ 1176 w 1562"/>
                <a:gd name="T3" fmla="*/ 466 h 1491"/>
                <a:gd name="T4" fmla="*/ 871 w 1562"/>
                <a:gd name="T5" fmla="*/ 636 h 1491"/>
                <a:gd name="T6" fmla="*/ 871 w 1562"/>
                <a:gd name="T7" fmla="*/ 488 h 1491"/>
                <a:gd name="T8" fmla="*/ 538 w 1562"/>
                <a:gd name="T9" fmla="*/ 488 h 1491"/>
                <a:gd name="T10" fmla="*/ 538 w 1562"/>
                <a:gd name="T11" fmla="*/ 1491 h 1491"/>
                <a:gd name="T12" fmla="*/ 871 w 1562"/>
                <a:gd name="T13" fmla="*/ 1491 h 1491"/>
                <a:gd name="T14" fmla="*/ 871 w 1562"/>
                <a:gd name="T15" fmla="*/ 931 h 1491"/>
                <a:gd name="T16" fmla="*/ 886 w 1562"/>
                <a:gd name="T17" fmla="*/ 850 h 1491"/>
                <a:gd name="T18" fmla="*/ 1057 w 1562"/>
                <a:gd name="T19" fmla="*/ 724 h 1491"/>
                <a:gd name="T20" fmla="*/ 1228 w 1562"/>
                <a:gd name="T21" fmla="*/ 953 h 1491"/>
                <a:gd name="T22" fmla="*/ 1228 w 1562"/>
                <a:gd name="T23" fmla="*/ 1491 h 1491"/>
                <a:gd name="T24" fmla="*/ 1562 w 1562"/>
                <a:gd name="T25" fmla="*/ 1491 h 1491"/>
                <a:gd name="T26" fmla="*/ 1562 w 1562"/>
                <a:gd name="T27" fmla="*/ 916 h 1491"/>
                <a:gd name="T28" fmla="*/ 1176 w 1562"/>
                <a:gd name="T29" fmla="*/ 466 h 1491"/>
                <a:gd name="T30" fmla="*/ 22 w 1562"/>
                <a:gd name="T31" fmla="*/ 1491 h 1491"/>
                <a:gd name="T32" fmla="*/ 22 w 1562"/>
                <a:gd name="T33" fmla="*/ 1491 h 1491"/>
                <a:gd name="T34" fmla="*/ 357 w 1562"/>
                <a:gd name="T35" fmla="*/ 1491 h 1491"/>
                <a:gd name="T36" fmla="*/ 357 w 1562"/>
                <a:gd name="T37" fmla="*/ 487 h 1491"/>
                <a:gd name="T38" fmla="*/ 22 w 1562"/>
                <a:gd name="T39" fmla="*/ 487 h 1491"/>
                <a:gd name="T40" fmla="*/ 22 w 1562"/>
                <a:gd name="T41" fmla="*/ 1491 h 1491"/>
                <a:gd name="T42" fmla="*/ 193 w 1562"/>
                <a:gd name="T43" fmla="*/ 0 h 1491"/>
                <a:gd name="T44" fmla="*/ 193 w 1562"/>
                <a:gd name="T45" fmla="*/ 0 h 1491"/>
                <a:gd name="T46" fmla="*/ 0 w 1562"/>
                <a:gd name="T47" fmla="*/ 178 h 1491"/>
                <a:gd name="T48" fmla="*/ 186 w 1562"/>
                <a:gd name="T49" fmla="*/ 347 h 1491"/>
                <a:gd name="T50" fmla="*/ 379 w 1562"/>
                <a:gd name="T51" fmla="*/ 178 h 1491"/>
                <a:gd name="T52" fmla="*/ 193 w 1562"/>
                <a:gd name="T53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2" h="1491">
                  <a:moveTo>
                    <a:pt x="1176" y="466"/>
                  </a:moveTo>
                  <a:lnTo>
                    <a:pt x="1176" y="466"/>
                  </a:lnTo>
                  <a:cubicBezTo>
                    <a:pt x="990" y="466"/>
                    <a:pt x="916" y="562"/>
                    <a:pt x="871" y="636"/>
                  </a:cubicBezTo>
                  <a:lnTo>
                    <a:pt x="871" y="488"/>
                  </a:lnTo>
                  <a:lnTo>
                    <a:pt x="538" y="488"/>
                  </a:lnTo>
                  <a:cubicBezTo>
                    <a:pt x="545" y="584"/>
                    <a:pt x="538" y="1491"/>
                    <a:pt x="538" y="1491"/>
                  </a:cubicBezTo>
                  <a:lnTo>
                    <a:pt x="871" y="1491"/>
                  </a:lnTo>
                  <a:lnTo>
                    <a:pt x="871" y="931"/>
                  </a:lnTo>
                  <a:cubicBezTo>
                    <a:pt x="871" y="901"/>
                    <a:pt x="871" y="872"/>
                    <a:pt x="886" y="850"/>
                  </a:cubicBezTo>
                  <a:cubicBezTo>
                    <a:pt x="909" y="791"/>
                    <a:pt x="961" y="724"/>
                    <a:pt x="1057" y="724"/>
                  </a:cubicBezTo>
                  <a:cubicBezTo>
                    <a:pt x="1176" y="724"/>
                    <a:pt x="1228" y="820"/>
                    <a:pt x="1228" y="953"/>
                  </a:cubicBezTo>
                  <a:lnTo>
                    <a:pt x="1228" y="1491"/>
                  </a:lnTo>
                  <a:lnTo>
                    <a:pt x="1562" y="1491"/>
                  </a:lnTo>
                  <a:lnTo>
                    <a:pt x="1562" y="916"/>
                  </a:lnTo>
                  <a:cubicBezTo>
                    <a:pt x="1562" y="606"/>
                    <a:pt x="1398" y="466"/>
                    <a:pt x="1176" y="466"/>
                  </a:cubicBezTo>
                  <a:close/>
                  <a:moveTo>
                    <a:pt x="22" y="1491"/>
                  </a:moveTo>
                  <a:lnTo>
                    <a:pt x="22" y="1491"/>
                  </a:lnTo>
                  <a:lnTo>
                    <a:pt x="357" y="1491"/>
                  </a:lnTo>
                  <a:lnTo>
                    <a:pt x="357" y="487"/>
                  </a:lnTo>
                  <a:lnTo>
                    <a:pt x="22" y="487"/>
                  </a:lnTo>
                  <a:lnTo>
                    <a:pt x="22" y="1491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cubicBezTo>
                    <a:pt x="74" y="0"/>
                    <a:pt x="0" y="82"/>
                    <a:pt x="0" y="178"/>
                  </a:cubicBezTo>
                  <a:cubicBezTo>
                    <a:pt x="0" y="273"/>
                    <a:pt x="74" y="347"/>
                    <a:pt x="186" y="347"/>
                  </a:cubicBezTo>
                  <a:cubicBezTo>
                    <a:pt x="305" y="347"/>
                    <a:pt x="379" y="273"/>
                    <a:pt x="379" y="178"/>
                  </a:cubicBezTo>
                  <a:cubicBezTo>
                    <a:pt x="379" y="82"/>
                    <a:pt x="305" y="0"/>
                    <a:pt x="19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/>
            </a:p>
          </p:txBody>
        </p:sp>
        <p:sp>
          <p:nvSpPr>
            <p:cNvPr id="30" name="Freeform 8"/>
            <p:cNvSpPr/>
            <p:nvPr userDrawn="1"/>
          </p:nvSpPr>
          <p:spPr bwMode="auto">
            <a:xfrm>
              <a:off x="2018821" y="12328249"/>
              <a:ext cx="273127" cy="223096"/>
            </a:xfrm>
            <a:custGeom>
              <a:avLst/>
              <a:gdLst>
                <a:gd name="T0" fmla="*/ 1491 w 1690"/>
                <a:gd name="T1" fmla="*/ 223 h 1374"/>
                <a:gd name="T2" fmla="*/ 1491 w 1690"/>
                <a:gd name="T3" fmla="*/ 223 h 1374"/>
                <a:gd name="T4" fmla="*/ 1647 w 1690"/>
                <a:gd name="T5" fmla="*/ 30 h 1374"/>
                <a:gd name="T6" fmla="*/ 1424 w 1690"/>
                <a:gd name="T7" fmla="*/ 108 h 1374"/>
                <a:gd name="T8" fmla="*/ 1171 w 1690"/>
                <a:gd name="T9" fmla="*/ 0 h 1374"/>
                <a:gd name="T10" fmla="*/ 821 w 1690"/>
                <a:gd name="T11" fmla="*/ 356 h 1374"/>
                <a:gd name="T12" fmla="*/ 827 w 1690"/>
                <a:gd name="T13" fmla="*/ 428 h 1374"/>
                <a:gd name="T14" fmla="*/ 114 w 1690"/>
                <a:gd name="T15" fmla="*/ 66 h 1374"/>
                <a:gd name="T16" fmla="*/ 72 w 1690"/>
                <a:gd name="T17" fmla="*/ 241 h 1374"/>
                <a:gd name="T18" fmla="*/ 223 w 1690"/>
                <a:gd name="T19" fmla="*/ 530 h 1374"/>
                <a:gd name="T20" fmla="*/ 66 w 1690"/>
                <a:gd name="T21" fmla="*/ 488 h 1374"/>
                <a:gd name="T22" fmla="*/ 66 w 1690"/>
                <a:gd name="T23" fmla="*/ 494 h 1374"/>
                <a:gd name="T24" fmla="*/ 344 w 1690"/>
                <a:gd name="T25" fmla="*/ 832 h 1374"/>
                <a:gd name="T26" fmla="*/ 253 w 1690"/>
                <a:gd name="T27" fmla="*/ 844 h 1374"/>
                <a:gd name="T28" fmla="*/ 187 w 1690"/>
                <a:gd name="T29" fmla="*/ 838 h 1374"/>
                <a:gd name="T30" fmla="*/ 513 w 1690"/>
                <a:gd name="T31" fmla="*/ 1079 h 1374"/>
                <a:gd name="T32" fmla="*/ 78 w 1690"/>
                <a:gd name="T33" fmla="*/ 1230 h 1374"/>
                <a:gd name="T34" fmla="*/ 0 w 1690"/>
                <a:gd name="T35" fmla="*/ 1224 h 1374"/>
                <a:gd name="T36" fmla="*/ 525 w 1690"/>
                <a:gd name="T37" fmla="*/ 1374 h 1374"/>
                <a:gd name="T38" fmla="*/ 1521 w 1690"/>
                <a:gd name="T39" fmla="*/ 392 h 1374"/>
                <a:gd name="T40" fmla="*/ 1521 w 1690"/>
                <a:gd name="T41" fmla="*/ 344 h 1374"/>
                <a:gd name="T42" fmla="*/ 1690 w 1690"/>
                <a:gd name="T43" fmla="*/ 163 h 1374"/>
                <a:gd name="T44" fmla="*/ 1491 w 1690"/>
                <a:gd name="T45" fmla="*/ 223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0" h="1374">
                  <a:moveTo>
                    <a:pt x="1491" y="223"/>
                  </a:moveTo>
                  <a:lnTo>
                    <a:pt x="1491" y="223"/>
                  </a:lnTo>
                  <a:cubicBezTo>
                    <a:pt x="1569" y="175"/>
                    <a:pt x="1617" y="108"/>
                    <a:pt x="1647" y="30"/>
                  </a:cubicBezTo>
                  <a:cubicBezTo>
                    <a:pt x="1581" y="66"/>
                    <a:pt x="1509" y="96"/>
                    <a:pt x="1424" y="108"/>
                  </a:cubicBezTo>
                  <a:cubicBezTo>
                    <a:pt x="1358" y="42"/>
                    <a:pt x="1273" y="0"/>
                    <a:pt x="1171" y="0"/>
                  </a:cubicBezTo>
                  <a:cubicBezTo>
                    <a:pt x="977" y="0"/>
                    <a:pt x="821" y="157"/>
                    <a:pt x="821" y="356"/>
                  </a:cubicBezTo>
                  <a:cubicBezTo>
                    <a:pt x="821" y="374"/>
                    <a:pt x="827" y="404"/>
                    <a:pt x="827" y="428"/>
                  </a:cubicBezTo>
                  <a:cubicBezTo>
                    <a:pt x="543" y="410"/>
                    <a:pt x="283" y="277"/>
                    <a:pt x="114" y="66"/>
                  </a:cubicBezTo>
                  <a:cubicBezTo>
                    <a:pt x="84" y="120"/>
                    <a:pt x="72" y="175"/>
                    <a:pt x="72" y="241"/>
                  </a:cubicBezTo>
                  <a:cubicBezTo>
                    <a:pt x="72" y="362"/>
                    <a:pt x="132" y="470"/>
                    <a:pt x="223" y="530"/>
                  </a:cubicBezTo>
                  <a:cubicBezTo>
                    <a:pt x="169" y="530"/>
                    <a:pt x="114" y="512"/>
                    <a:pt x="66" y="488"/>
                  </a:cubicBezTo>
                  <a:lnTo>
                    <a:pt x="66" y="494"/>
                  </a:lnTo>
                  <a:cubicBezTo>
                    <a:pt x="66" y="663"/>
                    <a:pt x="187" y="802"/>
                    <a:pt x="344" y="832"/>
                  </a:cubicBezTo>
                  <a:cubicBezTo>
                    <a:pt x="313" y="838"/>
                    <a:pt x="283" y="844"/>
                    <a:pt x="253" y="844"/>
                  </a:cubicBezTo>
                  <a:cubicBezTo>
                    <a:pt x="235" y="844"/>
                    <a:pt x="211" y="838"/>
                    <a:pt x="187" y="838"/>
                  </a:cubicBezTo>
                  <a:cubicBezTo>
                    <a:pt x="235" y="977"/>
                    <a:pt x="356" y="1073"/>
                    <a:pt x="513" y="1079"/>
                  </a:cubicBezTo>
                  <a:cubicBezTo>
                    <a:pt x="392" y="1170"/>
                    <a:pt x="241" y="1230"/>
                    <a:pt x="78" y="1230"/>
                  </a:cubicBezTo>
                  <a:cubicBezTo>
                    <a:pt x="54" y="1230"/>
                    <a:pt x="24" y="1230"/>
                    <a:pt x="0" y="1224"/>
                  </a:cubicBezTo>
                  <a:cubicBezTo>
                    <a:pt x="151" y="1326"/>
                    <a:pt x="338" y="1374"/>
                    <a:pt x="525" y="1374"/>
                  </a:cubicBezTo>
                  <a:cubicBezTo>
                    <a:pt x="1171" y="1374"/>
                    <a:pt x="1521" y="844"/>
                    <a:pt x="1521" y="392"/>
                  </a:cubicBezTo>
                  <a:lnTo>
                    <a:pt x="1521" y="344"/>
                  </a:lnTo>
                  <a:cubicBezTo>
                    <a:pt x="1587" y="295"/>
                    <a:pt x="1647" y="235"/>
                    <a:pt x="1690" y="163"/>
                  </a:cubicBezTo>
                  <a:cubicBezTo>
                    <a:pt x="1635" y="193"/>
                    <a:pt x="1569" y="211"/>
                    <a:pt x="1491" y="2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/>
            </a:p>
          </p:txBody>
        </p:sp>
        <p:sp>
          <p:nvSpPr>
            <p:cNvPr id="31" name="Oval 30"/>
            <p:cNvSpPr/>
            <p:nvPr userDrawn="1"/>
          </p:nvSpPr>
          <p:spPr>
            <a:xfrm>
              <a:off x="1086010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/>
            </a:p>
          </p:txBody>
        </p:sp>
        <p:sp>
          <p:nvSpPr>
            <p:cNvPr id="32" name="Oval 31"/>
            <p:cNvSpPr/>
            <p:nvPr userDrawn="1"/>
          </p:nvSpPr>
          <p:spPr>
            <a:xfrm>
              <a:off x="312182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/>
            </a:p>
          </p:txBody>
        </p:sp>
        <p:sp>
          <p:nvSpPr>
            <p:cNvPr id="33" name="Oval 32"/>
            <p:cNvSpPr/>
            <p:nvPr userDrawn="1"/>
          </p:nvSpPr>
          <p:spPr>
            <a:xfrm rot="10800000">
              <a:off x="1859838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  <p:sldLayoutId id="2147483740" r:id="rId40"/>
    <p:sldLayoutId id="2147483741" r:id="rId41"/>
    <p:sldLayoutId id="2147483742" r:id="rId42"/>
    <p:sldLayoutId id="2147483743" r:id="rId43"/>
    <p:sldLayoutId id="2147483744" r:id="rId44"/>
    <p:sldLayoutId id="2147483745" r:id="rId45"/>
    <p:sldLayoutId id="2147483746" r:id="rId46"/>
    <p:sldLayoutId id="2147483747" r:id="rId47"/>
    <p:sldLayoutId id="2147483748" r:id="rId4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1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3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5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rot="16200000">
            <a:off x="10594671" y="2928478"/>
            <a:ext cx="2487930" cy="245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1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1000">
                <a:solidFill>
                  <a:schemeClr val="tx1"/>
                </a:solidFill>
              </a:rPr>
              <a:t> presentation to </a:t>
            </a:r>
            <a:r>
              <a:rPr lang="en-US" sz="1000" b="0">
                <a:solidFill>
                  <a:schemeClr val="tx1"/>
                </a:solidFill>
              </a:rPr>
              <a:t>DesignBall</a:t>
            </a:r>
            <a:r>
              <a:rPr lang="en-US" sz="1000">
                <a:solidFill>
                  <a:schemeClr val="tx1"/>
                </a:solidFill>
              </a:rPr>
              <a:t> team</a:t>
            </a:r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706257" y="3236640"/>
            <a:ext cx="2193463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path path="circle">
                    <a:fillToRect l="100000" t="100000"/>
                  </a:path>
                </a:gradFill>
                <a:latin typeface="Century Gothic" panose="020B0502020202020204" pitchFamily="34" charset="0"/>
              </a:rPr>
              <a:t>Massive X</a:t>
            </a:r>
            <a:endParaRPr lang="en-US" sz="2200" b="1">
              <a:gradFill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path path="circle">
                  <a:fillToRect l="100000" t="100000"/>
                </a:path>
              </a:gradFill>
              <a:latin typeface="Century Gothic" panose="020B050202020202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364772" y="369582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" name="Oval 10"/>
          <p:cNvSpPr/>
          <p:nvPr/>
        </p:nvSpPr>
        <p:spPr>
          <a:xfrm>
            <a:off x="364772" y="518410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Oval 11"/>
          <p:cNvSpPr/>
          <p:nvPr/>
        </p:nvSpPr>
        <p:spPr>
          <a:xfrm>
            <a:off x="364772" y="667238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3" name="Slide Number Placeholder 5"/>
          <p:cNvSpPr txBox="1"/>
          <p:nvPr/>
        </p:nvSpPr>
        <p:spPr>
          <a:xfrm>
            <a:off x="11702934" y="4438872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257931" y="5977728"/>
            <a:ext cx="300990" cy="33718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b</a:t>
            </a:r>
            <a:endParaRPr lang="en-US" sz="1600">
              <a:solidFill>
                <a:schemeClr val="tx1">
                  <a:lumMod val="25000"/>
                  <a:lumOff val="75000"/>
                </a:schemeClr>
              </a:solidFill>
              <a:latin typeface="Designball-Social-01" pitchFamily="2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245866" y="5660027"/>
            <a:ext cx="325120" cy="33718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  <a:endParaRPr lang="en-US" sz="1600">
              <a:solidFill>
                <a:schemeClr val="tx1">
                  <a:lumMod val="25000"/>
                  <a:lumOff val="75000"/>
                </a:schemeClr>
              </a:solidFill>
              <a:latin typeface="Designball-Social-01" pitchFamily="2" charset="0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265551" y="6295430"/>
            <a:ext cx="285750" cy="33718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  <a:endParaRPr lang="en-US" sz="1600">
              <a:solidFill>
                <a:schemeClr val="tx1">
                  <a:lumMod val="25000"/>
                  <a:lumOff val="75000"/>
                </a:schemeClr>
              </a:solidFill>
              <a:latin typeface="Designball-Social-01" pitchFamily="2" charset="0"/>
            </a:endParaRPr>
          </a:p>
        </p:txBody>
      </p:sp>
      <p:sp>
        <p:nvSpPr>
          <p:cNvPr id="22" name="Rectangle 21">
            <a:hlinkClick r:id="rId10"/>
          </p:cNvPr>
          <p:cNvSpPr/>
          <p:nvPr userDrawn="1"/>
        </p:nvSpPr>
        <p:spPr>
          <a:xfrm>
            <a:off x="325196" y="6037649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4" name="Rectangle 23">
            <a:hlinkClick r:id="rId11"/>
          </p:cNvPr>
          <p:cNvSpPr/>
          <p:nvPr userDrawn="1"/>
        </p:nvSpPr>
        <p:spPr>
          <a:xfrm>
            <a:off x="325196" y="5722264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5" name="Rectangle 24">
            <a:hlinkClick r:id="rId12"/>
          </p:cNvPr>
          <p:cNvSpPr/>
          <p:nvPr userDrawn="1"/>
        </p:nvSpPr>
        <p:spPr>
          <a:xfrm>
            <a:off x="325196" y="6353035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20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 rot="16200000">
            <a:off x="10594671" y="2928478"/>
            <a:ext cx="2487930" cy="245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1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1000">
                <a:solidFill>
                  <a:schemeClr val="tx1"/>
                </a:solidFill>
              </a:rPr>
              <a:t> presentation to </a:t>
            </a:r>
            <a:r>
              <a:rPr lang="en-US" sz="1000" b="0">
                <a:solidFill>
                  <a:schemeClr val="tx1"/>
                </a:solidFill>
              </a:rPr>
              <a:t>DesignBall</a:t>
            </a:r>
            <a:r>
              <a:rPr lang="en-US" sz="1000">
                <a:solidFill>
                  <a:schemeClr val="tx1"/>
                </a:solidFill>
              </a:rPr>
              <a:t> team</a:t>
            </a:r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 rot="16200000">
            <a:off x="-706257" y="3236640"/>
            <a:ext cx="2193463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  <a:endParaRPr lang="en-US" sz="2200" b="1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364772" y="369582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" name="Oval 10"/>
          <p:cNvSpPr/>
          <p:nvPr userDrawn="1"/>
        </p:nvSpPr>
        <p:spPr>
          <a:xfrm>
            <a:off x="364772" y="518410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Oval 11"/>
          <p:cNvSpPr/>
          <p:nvPr userDrawn="1"/>
        </p:nvSpPr>
        <p:spPr>
          <a:xfrm>
            <a:off x="364772" y="667238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3" name="Slide Number Placeholder 5"/>
          <p:cNvSpPr txBox="1"/>
          <p:nvPr userDrawn="1"/>
        </p:nvSpPr>
        <p:spPr>
          <a:xfrm>
            <a:off x="11702934" y="4438872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257931" y="5977728"/>
            <a:ext cx="300990" cy="33718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b</a:t>
            </a:r>
            <a:endParaRPr lang="en-US" sz="1600">
              <a:solidFill>
                <a:schemeClr val="tx1">
                  <a:lumMod val="25000"/>
                  <a:lumOff val="75000"/>
                </a:schemeClr>
              </a:solidFill>
              <a:latin typeface="Designball-Social-01" pitchFamily="2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245866" y="5660027"/>
            <a:ext cx="325120" cy="33718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  <a:endParaRPr lang="en-US" sz="1600">
              <a:solidFill>
                <a:schemeClr val="tx1">
                  <a:lumMod val="25000"/>
                  <a:lumOff val="75000"/>
                </a:schemeClr>
              </a:solidFill>
              <a:latin typeface="Designball-Social-01" pitchFamily="2" charset="0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265551" y="6295430"/>
            <a:ext cx="285750" cy="33718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  <a:endParaRPr lang="en-US" sz="1600">
              <a:solidFill>
                <a:schemeClr val="tx1">
                  <a:lumMod val="25000"/>
                  <a:lumOff val="75000"/>
                </a:schemeClr>
              </a:solidFill>
              <a:latin typeface="Designball-Social-01" pitchFamily="2" charset="0"/>
            </a:endParaRPr>
          </a:p>
        </p:txBody>
      </p:sp>
      <p:sp>
        <p:nvSpPr>
          <p:cNvPr id="22" name="Rectangle 21">
            <a:hlinkClick r:id="rId6"/>
          </p:cNvPr>
          <p:cNvSpPr/>
          <p:nvPr userDrawn="1"/>
        </p:nvSpPr>
        <p:spPr>
          <a:xfrm>
            <a:off x="325196" y="6037649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4" name="Rectangle 23">
            <a:hlinkClick r:id="rId7"/>
          </p:cNvPr>
          <p:cNvSpPr/>
          <p:nvPr userDrawn="1"/>
        </p:nvSpPr>
        <p:spPr>
          <a:xfrm>
            <a:off x="325196" y="5722264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5" name="Rectangle 24">
            <a:hlinkClick r:id="rId8"/>
          </p:cNvPr>
          <p:cNvSpPr/>
          <p:nvPr userDrawn="1"/>
        </p:nvSpPr>
        <p:spPr>
          <a:xfrm>
            <a:off x="325196" y="6353035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20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  <p:sldLayoutId id="2147483782" r:id="rId17"/>
    <p:sldLayoutId id="2147483783" r:id="rId18"/>
    <p:sldLayoutId id="2147483784" r:id="rId19"/>
    <p:sldLayoutId id="2147483785" r:id="rId20"/>
    <p:sldLayoutId id="2147483786" r:id="rId21"/>
    <p:sldLayoutId id="2147483787" r:id="rId22"/>
    <p:sldLayoutId id="2147483788" r:id="rId23"/>
    <p:sldLayoutId id="2147483789" r:id="rId24"/>
    <p:sldLayoutId id="2147483790" r:id="rId25"/>
    <p:sldLayoutId id="2147483791" r:id="rId26"/>
    <p:sldLayoutId id="2147483792" r:id="rId27"/>
    <p:sldLayoutId id="2147483793" r:id="rId28"/>
    <p:sldLayoutId id="2147483794" r:id="rId29"/>
    <p:sldLayoutId id="2147483795" r:id="rId30"/>
    <p:sldLayoutId id="2147483796" r:id="rId31"/>
    <p:sldLayoutId id="2147483797" r:id="rId32"/>
    <p:sldLayoutId id="2147483798" r:id="rId33"/>
    <p:sldLayoutId id="2147483799" r:id="rId34"/>
    <p:sldLayoutId id="2147483800" r:id="rId35"/>
    <p:sldLayoutId id="2147483801" r:id="rId36"/>
    <p:sldLayoutId id="2147483802" r:id="rId37"/>
    <p:sldLayoutId id="2147483803" r:id="rId38"/>
    <p:sldLayoutId id="2147483804" r:id="rId39"/>
    <p:sldLayoutId id="2147483805" r:id="rId40"/>
    <p:sldLayoutId id="2147483806" r:id="rId41"/>
    <p:sldLayoutId id="2147483807" r:id="rId42"/>
    <p:sldLayoutId id="2147483808" r:id="rId43"/>
    <p:sldLayoutId id="2147483809" r:id="rId44"/>
    <p:sldLayoutId id="2147483810" r:id="rId45"/>
    <p:sldLayoutId id="2147483811" r:id="rId46"/>
    <p:sldLayoutId id="2147483812" r:id="rId47"/>
    <p:sldLayoutId id="2147483813" r:id="rId48"/>
    <p:sldLayoutId id="2147483814" r:id="rId49"/>
    <p:sldLayoutId id="2147483815" r:id="rId50"/>
    <p:sldLayoutId id="2147483816" r:id="rId51"/>
    <p:sldLayoutId id="2147483817" r:id="rId52"/>
    <p:sldLayoutId id="2147483818" r:id="rId53"/>
    <p:sldLayoutId id="2147483819" r:id="rId54"/>
    <p:sldLayoutId id="2147483820" r:id="rId55"/>
    <p:sldLayoutId id="2147483821" r:id="rId56"/>
    <p:sldLayoutId id="2147483822" r:id="rId57"/>
    <p:sldLayoutId id="2147483823" r:id="rId58"/>
    <p:sldLayoutId id="2147483824" r:id="rId59"/>
    <p:sldLayoutId id="2147483825" r:id="rId60"/>
    <p:sldLayoutId id="2147483826" r:id="rId61"/>
    <p:sldLayoutId id="2147483827" r:id="rId62"/>
    <p:sldLayoutId id="2147483828" r:id="rId63"/>
    <p:sldLayoutId id="2147483829" r:id="rId64"/>
    <p:sldLayoutId id="2147483830" r:id="rId65"/>
    <p:sldLayoutId id="2147483831" r:id="rId66"/>
    <p:sldLayoutId id="2147483832" r:id="rId67"/>
    <p:sldLayoutId id="2147483833" r:id="rId68"/>
    <p:sldLayoutId id="2147483834" r:id="rId69"/>
    <p:sldLayoutId id="2147483835" r:id="rId70"/>
    <p:sldLayoutId id="2147483836" r:id="rId71"/>
    <p:sldLayoutId id="2147483837" r:id="rId72"/>
    <p:sldLayoutId id="2147483838" r:id="rId73"/>
    <p:sldLayoutId id="2147483839" r:id="rId74"/>
    <p:sldLayoutId id="2147483840" r:id="rId75"/>
    <p:sldLayoutId id="2147483841" r:id="rId76"/>
    <p:sldLayoutId id="2147483842" r:id="rId77"/>
    <p:sldLayoutId id="2147483843" r:id="rId78"/>
    <p:sldLayoutId id="2147483844" r:id="rId79"/>
    <p:sldLayoutId id="2147483845" r:id="rId80"/>
    <p:sldLayoutId id="2147483846" r:id="rId81"/>
    <p:sldLayoutId id="2147483847" r:id="rId82"/>
    <p:sldLayoutId id="2147483848" r:id="rId83"/>
    <p:sldLayoutId id="2147483849" r:id="rId84"/>
    <p:sldLayoutId id="2147483850" r:id="rId85"/>
    <p:sldLayoutId id="2147483851" r:id="rId86"/>
    <p:sldLayoutId id="2147483852" r:id="rId87"/>
    <p:sldLayoutId id="2147483853" r:id="rId88"/>
    <p:sldLayoutId id="2147483854" r:id="rId8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20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 rot="16200000">
            <a:off x="10594671" y="2928478"/>
            <a:ext cx="2487930" cy="245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1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1000">
                <a:solidFill>
                  <a:schemeClr val="tx1"/>
                </a:solidFill>
              </a:rPr>
              <a:t> presentation to </a:t>
            </a:r>
            <a:r>
              <a:rPr lang="en-US" sz="1000" b="0">
                <a:solidFill>
                  <a:schemeClr val="tx1"/>
                </a:solidFill>
              </a:rPr>
              <a:t>DesignBall</a:t>
            </a:r>
            <a:r>
              <a:rPr lang="en-US" sz="1000">
                <a:solidFill>
                  <a:schemeClr val="tx1"/>
                </a:solidFill>
              </a:rPr>
              <a:t> team</a:t>
            </a:r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 rot="16200000">
            <a:off x="-706257" y="3236640"/>
            <a:ext cx="2193463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  <a:endParaRPr lang="en-US" sz="2200" b="1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364772" y="369582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" name="Oval 10"/>
          <p:cNvSpPr/>
          <p:nvPr userDrawn="1"/>
        </p:nvSpPr>
        <p:spPr>
          <a:xfrm>
            <a:off x="364772" y="518410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Oval 11"/>
          <p:cNvSpPr/>
          <p:nvPr userDrawn="1"/>
        </p:nvSpPr>
        <p:spPr>
          <a:xfrm>
            <a:off x="364772" y="667238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3" name="Slide Number Placeholder 5"/>
          <p:cNvSpPr txBox="1"/>
          <p:nvPr userDrawn="1"/>
        </p:nvSpPr>
        <p:spPr>
          <a:xfrm>
            <a:off x="11702934" y="4438872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257931" y="5977728"/>
            <a:ext cx="300990" cy="33718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b</a:t>
            </a:r>
            <a:endParaRPr lang="en-US" sz="1600">
              <a:solidFill>
                <a:schemeClr val="tx1">
                  <a:lumMod val="25000"/>
                  <a:lumOff val="75000"/>
                </a:schemeClr>
              </a:solidFill>
              <a:latin typeface="Designball-Social-01" pitchFamily="2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245866" y="5660027"/>
            <a:ext cx="325120" cy="33718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  <a:endParaRPr lang="en-US" sz="1600">
              <a:solidFill>
                <a:schemeClr val="tx1">
                  <a:lumMod val="25000"/>
                  <a:lumOff val="75000"/>
                </a:schemeClr>
              </a:solidFill>
              <a:latin typeface="Designball-Social-01" pitchFamily="2" charset="0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265551" y="6295430"/>
            <a:ext cx="285750" cy="33718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  <a:endParaRPr lang="en-US" sz="1600">
              <a:solidFill>
                <a:schemeClr val="tx1">
                  <a:lumMod val="25000"/>
                  <a:lumOff val="75000"/>
                </a:schemeClr>
              </a:solidFill>
              <a:latin typeface="Designball-Social-01" pitchFamily="2" charset="0"/>
            </a:endParaRPr>
          </a:p>
        </p:txBody>
      </p:sp>
      <p:sp>
        <p:nvSpPr>
          <p:cNvPr id="22" name="Rectangle 21">
            <a:hlinkClick r:id="rId8"/>
          </p:cNvPr>
          <p:cNvSpPr/>
          <p:nvPr userDrawn="1"/>
        </p:nvSpPr>
        <p:spPr>
          <a:xfrm>
            <a:off x="325196" y="6037649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4" name="Rectangle 23">
            <a:hlinkClick r:id="rId9"/>
          </p:cNvPr>
          <p:cNvSpPr/>
          <p:nvPr userDrawn="1"/>
        </p:nvSpPr>
        <p:spPr>
          <a:xfrm>
            <a:off x="325196" y="5722264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5" name="Rectangle 24">
            <a:hlinkClick r:id="rId10"/>
          </p:cNvPr>
          <p:cNvSpPr/>
          <p:nvPr userDrawn="1"/>
        </p:nvSpPr>
        <p:spPr>
          <a:xfrm>
            <a:off x="325196" y="6353035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20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 txBox="1"/>
          <p:nvPr userDrawn="1"/>
        </p:nvSpPr>
        <p:spPr>
          <a:xfrm>
            <a:off x="621927" y="6430249"/>
            <a:ext cx="123730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000" smtClean="0">
                <a:solidFill>
                  <a:schemeClr val="tx1"/>
                </a:solidFill>
              </a:rPr>
            </a:fld>
            <a:endParaRPr lang="en-US" sz="60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535944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7" name="Oval 16"/>
          <p:cNvSpPr/>
          <p:nvPr userDrawn="1"/>
        </p:nvSpPr>
        <p:spPr>
          <a:xfrm>
            <a:off x="148830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8" name="Rectangle 9"/>
          <p:cNvSpPr/>
          <p:nvPr userDrawn="1"/>
        </p:nvSpPr>
        <p:spPr>
          <a:xfrm rot="2700000">
            <a:off x="277384" y="6535956"/>
            <a:ext cx="79974" cy="7998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-1" fmla="*/ 0 w 531091"/>
              <a:gd name="connsiteY0-2" fmla="*/ 0 h 531091"/>
              <a:gd name="connsiteX1-3" fmla="*/ 531091 w 531091"/>
              <a:gd name="connsiteY1-4" fmla="*/ 531091 h 531091"/>
              <a:gd name="connsiteX2-5" fmla="*/ 0 w 531091"/>
              <a:gd name="connsiteY2-6" fmla="*/ 531091 h 531091"/>
              <a:gd name="connsiteX3-7" fmla="*/ 0 w 531091"/>
              <a:gd name="connsiteY3-8" fmla="*/ 0 h 531091"/>
              <a:gd name="connsiteX0-9" fmla="*/ 0 w 531091"/>
              <a:gd name="connsiteY0-10" fmla="*/ 0 h 531091"/>
              <a:gd name="connsiteX1-11" fmla="*/ 230909 w 531091"/>
              <a:gd name="connsiteY1-12" fmla="*/ 224312 h 531091"/>
              <a:gd name="connsiteX2-13" fmla="*/ 531091 w 531091"/>
              <a:gd name="connsiteY2-14" fmla="*/ 531091 h 531091"/>
              <a:gd name="connsiteX3-15" fmla="*/ 0 w 531091"/>
              <a:gd name="connsiteY3-16" fmla="*/ 531091 h 531091"/>
              <a:gd name="connsiteX4-17" fmla="*/ 0 w 531091"/>
              <a:gd name="connsiteY4-18" fmla="*/ 0 h 531091"/>
              <a:gd name="connsiteX0-19" fmla="*/ 230909 w 531091"/>
              <a:gd name="connsiteY0-20" fmla="*/ 224312 h 531091"/>
              <a:gd name="connsiteX1-21" fmla="*/ 531091 w 531091"/>
              <a:gd name="connsiteY1-22" fmla="*/ 531091 h 531091"/>
              <a:gd name="connsiteX2-23" fmla="*/ 0 w 531091"/>
              <a:gd name="connsiteY2-24" fmla="*/ 531091 h 531091"/>
              <a:gd name="connsiteX3-25" fmla="*/ 0 w 531091"/>
              <a:gd name="connsiteY3-26" fmla="*/ 0 h 531091"/>
              <a:gd name="connsiteX4-27" fmla="*/ 322349 w 531091"/>
              <a:gd name="connsiteY4-28" fmla="*/ 315752 h 531091"/>
              <a:gd name="connsiteX0-29" fmla="*/ 343065 w 531091"/>
              <a:gd name="connsiteY0-30" fmla="*/ 89066 h 531091"/>
              <a:gd name="connsiteX1-31" fmla="*/ 531091 w 531091"/>
              <a:gd name="connsiteY1-32" fmla="*/ 531091 h 531091"/>
              <a:gd name="connsiteX2-33" fmla="*/ 0 w 531091"/>
              <a:gd name="connsiteY2-34" fmla="*/ 531091 h 531091"/>
              <a:gd name="connsiteX3-35" fmla="*/ 0 w 531091"/>
              <a:gd name="connsiteY3-36" fmla="*/ 0 h 531091"/>
              <a:gd name="connsiteX4-37" fmla="*/ 322349 w 531091"/>
              <a:gd name="connsiteY4-38" fmla="*/ 315752 h 531091"/>
              <a:gd name="connsiteX0-39" fmla="*/ 531091 w 531091"/>
              <a:gd name="connsiteY0-40" fmla="*/ 531091 h 531091"/>
              <a:gd name="connsiteX1-41" fmla="*/ 0 w 531091"/>
              <a:gd name="connsiteY1-42" fmla="*/ 531091 h 531091"/>
              <a:gd name="connsiteX2-43" fmla="*/ 0 w 531091"/>
              <a:gd name="connsiteY2-44" fmla="*/ 0 h 531091"/>
              <a:gd name="connsiteX3-45" fmla="*/ 322349 w 531091"/>
              <a:gd name="connsiteY3-46" fmla="*/ 315752 h 531091"/>
              <a:gd name="connsiteX0-47" fmla="*/ 531091 w 531091"/>
              <a:gd name="connsiteY0-48" fmla="*/ 531091 h 531091"/>
              <a:gd name="connsiteX1-49" fmla="*/ 0 w 531091"/>
              <a:gd name="connsiteY1-50" fmla="*/ 531091 h 531091"/>
              <a:gd name="connsiteX2-51" fmla="*/ 0 w 531091"/>
              <a:gd name="connsiteY2-52" fmla="*/ 0 h 5310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9" name="Oval 18"/>
          <p:cNvSpPr/>
          <p:nvPr userDrawn="1"/>
        </p:nvSpPr>
        <p:spPr>
          <a:xfrm rot="10800000">
            <a:off x="923058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0" name="Rectangle 9"/>
          <p:cNvSpPr/>
          <p:nvPr userDrawn="1"/>
        </p:nvSpPr>
        <p:spPr>
          <a:xfrm rot="13500000">
            <a:off x="1010225" y="6535956"/>
            <a:ext cx="79974" cy="7998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-1" fmla="*/ 0 w 531091"/>
              <a:gd name="connsiteY0-2" fmla="*/ 0 h 531091"/>
              <a:gd name="connsiteX1-3" fmla="*/ 531091 w 531091"/>
              <a:gd name="connsiteY1-4" fmla="*/ 531091 h 531091"/>
              <a:gd name="connsiteX2-5" fmla="*/ 0 w 531091"/>
              <a:gd name="connsiteY2-6" fmla="*/ 531091 h 531091"/>
              <a:gd name="connsiteX3-7" fmla="*/ 0 w 531091"/>
              <a:gd name="connsiteY3-8" fmla="*/ 0 h 531091"/>
              <a:gd name="connsiteX0-9" fmla="*/ 0 w 531091"/>
              <a:gd name="connsiteY0-10" fmla="*/ 0 h 531091"/>
              <a:gd name="connsiteX1-11" fmla="*/ 230909 w 531091"/>
              <a:gd name="connsiteY1-12" fmla="*/ 224312 h 531091"/>
              <a:gd name="connsiteX2-13" fmla="*/ 531091 w 531091"/>
              <a:gd name="connsiteY2-14" fmla="*/ 531091 h 531091"/>
              <a:gd name="connsiteX3-15" fmla="*/ 0 w 531091"/>
              <a:gd name="connsiteY3-16" fmla="*/ 531091 h 531091"/>
              <a:gd name="connsiteX4-17" fmla="*/ 0 w 531091"/>
              <a:gd name="connsiteY4-18" fmla="*/ 0 h 531091"/>
              <a:gd name="connsiteX0-19" fmla="*/ 230909 w 531091"/>
              <a:gd name="connsiteY0-20" fmla="*/ 224312 h 531091"/>
              <a:gd name="connsiteX1-21" fmla="*/ 531091 w 531091"/>
              <a:gd name="connsiteY1-22" fmla="*/ 531091 h 531091"/>
              <a:gd name="connsiteX2-23" fmla="*/ 0 w 531091"/>
              <a:gd name="connsiteY2-24" fmla="*/ 531091 h 531091"/>
              <a:gd name="connsiteX3-25" fmla="*/ 0 w 531091"/>
              <a:gd name="connsiteY3-26" fmla="*/ 0 h 531091"/>
              <a:gd name="connsiteX4-27" fmla="*/ 322349 w 531091"/>
              <a:gd name="connsiteY4-28" fmla="*/ 315752 h 531091"/>
              <a:gd name="connsiteX0-29" fmla="*/ 343065 w 531091"/>
              <a:gd name="connsiteY0-30" fmla="*/ 89066 h 531091"/>
              <a:gd name="connsiteX1-31" fmla="*/ 531091 w 531091"/>
              <a:gd name="connsiteY1-32" fmla="*/ 531091 h 531091"/>
              <a:gd name="connsiteX2-33" fmla="*/ 0 w 531091"/>
              <a:gd name="connsiteY2-34" fmla="*/ 531091 h 531091"/>
              <a:gd name="connsiteX3-35" fmla="*/ 0 w 531091"/>
              <a:gd name="connsiteY3-36" fmla="*/ 0 h 531091"/>
              <a:gd name="connsiteX4-37" fmla="*/ 322349 w 531091"/>
              <a:gd name="connsiteY4-38" fmla="*/ 315752 h 531091"/>
              <a:gd name="connsiteX0-39" fmla="*/ 531091 w 531091"/>
              <a:gd name="connsiteY0-40" fmla="*/ 531091 h 531091"/>
              <a:gd name="connsiteX1-41" fmla="*/ 0 w 531091"/>
              <a:gd name="connsiteY1-42" fmla="*/ 531091 h 531091"/>
              <a:gd name="connsiteX2-43" fmla="*/ 0 w 531091"/>
              <a:gd name="connsiteY2-44" fmla="*/ 0 h 531091"/>
              <a:gd name="connsiteX3-45" fmla="*/ 322349 w 531091"/>
              <a:gd name="connsiteY3-46" fmla="*/ 315752 h 531091"/>
              <a:gd name="connsiteX0-47" fmla="*/ 531091 w 531091"/>
              <a:gd name="connsiteY0-48" fmla="*/ 531091 h 531091"/>
              <a:gd name="connsiteX1-49" fmla="*/ 0 w 531091"/>
              <a:gd name="connsiteY1-50" fmla="*/ 531091 h 531091"/>
              <a:gd name="connsiteX2-51" fmla="*/ 0 w 531091"/>
              <a:gd name="connsiteY2-52" fmla="*/ 0 h 5310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1" name="Action Button: Forward or Next 26">
            <a:hlinkClick r:id="" action="ppaction://hlinkshowjump?jump=nextslide" highlightClick="1"/>
          </p:cNvPr>
          <p:cNvSpPr/>
          <p:nvPr userDrawn="1"/>
        </p:nvSpPr>
        <p:spPr>
          <a:xfrm>
            <a:off x="898910" y="6400080"/>
            <a:ext cx="357050" cy="35709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2" name="Action Button: Back or Previous 27">
            <a:hlinkClick r:id="" action="ppaction://hlinkshowjump?jump=previousslide" highlightClick="1"/>
          </p:cNvPr>
          <p:cNvSpPr/>
          <p:nvPr userDrawn="1"/>
        </p:nvSpPr>
        <p:spPr>
          <a:xfrm>
            <a:off x="120519" y="6393180"/>
            <a:ext cx="357050" cy="35709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8529861" y="6479395"/>
            <a:ext cx="2762885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/>
              <a:t>MASSIVE X presentation to DesignBall team</a:t>
            </a:r>
            <a:endParaRPr lang="en-US" sz="90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0910924" y="6378893"/>
            <a:ext cx="1135441" cy="356866"/>
            <a:chOff x="241069" y="12070461"/>
            <a:chExt cx="2271178" cy="713731"/>
          </a:xfrm>
        </p:grpSpPr>
        <p:sp>
          <p:nvSpPr>
            <p:cNvPr id="25" name="Rectangle 24">
              <a:hlinkClick r:id="rId3"/>
            </p:cNvPr>
            <p:cNvSpPr/>
            <p:nvPr userDrawn="1"/>
          </p:nvSpPr>
          <p:spPr>
            <a:xfrm>
              <a:off x="1798516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6" name="Rectangle 25">
              <a:hlinkClick r:id="rId4"/>
            </p:cNvPr>
            <p:cNvSpPr/>
            <p:nvPr userDrawn="1"/>
          </p:nvSpPr>
          <p:spPr>
            <a:xfrm>
              <a:off x="1010984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" name="Rectangle 26">
              <a:hlinkClick r:id="rId5"/>
            </p:cNvPr>
            <p:cNvSpPr/>
            <p:nvPr userDrawn="1"/>
          </p:nvSpPr>
          <p:spPr>
            <a:xfrm>
              <a:off x="241069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8" name="Freeform 6"/>
            <p:cNvSpPr/>
            <p:nvPr userDrawn="1"/>
          </p:nvSpPr>
          <p:spPr bwMode="auto">
            <a:xfrm>
              <a:off x="550841" y="12311451"/>
              <a:ext cx="113773" cy="244458"/>
            </a:xfrm>
            <a:custGeom>
              <a:avLst/>
              <a:gdLst>
                <a:gd name="T0" fmla="*/ 573 w 704"/>
                <a:gd name="T1" fmla="*/ 255 h 1506"/>
                <a:gd name="T2" fmla="*/ 573 w 704"/>
                <a:gd name="T3" fmla="*/ 255 h 1506"/>
                <a:gd name="T4" fmla="*/ 704 w 704"/>
                <a:gd name="T5" fmla="*/ 255 h 1506"/>
                <a:gd name="T6" fmla="*/ 704 w 704"/>
                <a:gd name="T7" fmla="*/ 0 h 1506"/>
                <a:gd name="T8" fmla="*/ 492 w 704"/>
                <a:gd name="T9" fmla="*/ 0 h 1506"/>
                <a:gd name="T10" fmla="*/ 155 w 704"/>
                <a:gd name="T11" fmla="*/ 336 h 1506"/>
                <a:gd name="T12" fmla="*/ 155 w 704"/>
                <a:gd name="T13" fmla="*/ 493 h 1506"/>
                <a:gd name="T14" fmla="*/ 0 w 704"/>
                <a:gd name="T15" fmla="*/ 493 h 1506"/>
                <a:gd name="T16" fmla="*/ 0 w 704"/>
                <a:gd name="T17" fmla="*/ 749 h 1506"/>
                <a:gd name="T18" fmla="*/ 155 w 704"/>
                <a:gd name="T19" fmla="*/ 749 h 1506"/>
                <a:gd name="T20" fmla="*/ 155 w 704"/>
                <a:gd name="T21" fmla="*/ 1506 h 1506"/>
                <a:gd name="T22" fmla="*/ 467 w 704"/>
                <a:gd name="T23" fmla="*/ 1506 h 1506"/>
                <a:gd name="T24" fmla="*/ 467 w 704"/>
                <a:gd name="T25" fmla="*/ 749 h 1506"/>
                <a:gd name="T26" fmla="*/ 679 w 704"/>
                <a:gd name="T27" fmla="*/ 749 h 1506"/>
                <a:gd name="T28" fmla="*/ 704 w 704"/>
                <a:gd name="T29" fmla="*/ 493 h 1506"/>
                <a:gd name="T30" fmla="*/ 467 w 704"/>
                <a:gd name="T31" fmla="*/ 493 h 1506"/>
                <a:gd name="T32" fmla="*/ 467 w 704"/>
                <a:gd name="T33" fmla="*/ 362 h 1506"/>
                <a:gd name="T34" fmla="*/ 573 w 704"/>
                <a:gd name="T35" fmla="*/ 255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4" h="1506">
                  <a:moveTo>
                    <a:pt x="573" y="255"/>
                  </a:moveTo>
                  <a:lnTo>
                    <a:pt x="573" y="255"/>
                  </a:lnTo>
                  <a:lnTo>
                    <a:pt x="704" y="255"/>
                  </a:lnTo>
                  <a:lnTo>
                    <a:pt x="704" y="0"/>
                  </a:lnTo>
                  <a:lnTo>
                    <a:pt x="492" y="0"/>
                  </a:lnTo>
                  <a:cubicBezTo>
                    <a:pt x="243" y="0"/>
                    <a:pt x="155" y="124"/>
                    <a:pt x="155" y="336"/>
                  </a:cubicBezTo>
                  <a:lnTo>
                    <a:pt x="155" y="493"/>
                  </a:lnTo>
                  <a:lnTo>
                    <a:pt x="0" y="493"/>
                  </a:lnTo>
                  <a:lnTo>
                    <a:pt x="0" y="749"/>
                  </a:lnTo>
                  <a:lnTo>
                    <a:pt x="155" y="749"/>
                  </a:lnTo>
                  <a:lnTo>
                    <a:pt x="155" y="1506"/>
                  </a:lnTo>
                  <a:lnTo>
                    <a:pt x="467" y="1506"/>
                  </a:lnTo>
                  <a:lnTo>
                    <a:pt x="467" y="749"/>
                  </a:lnTo>
                  <a:lnTo>
                    <a:pt x="679" y="749"/>
                  </a:lnTo>
                  <a:lnTo>
                    <a:pt x="704" y="493"/>
                  </a:lnTo>
                  <a:lnTo>
                    <a:pt x="467" y="493"/>
                  </a:lnTo>
                  <a:lnTo>
                    <a:pt x="467" y="362"/>
                  </a:lnTo>
                  <a:cubicBezTo>
                    <a:pt x="467" y="293"/>
                    <a:pt x="473" y="255"/>
                    <a:pt x="573" y="255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/>
            </a:p>
          </p:txBody>
        </p:sp>
        <p:sp>
          <p:nvSpPr>
            <p:cNvPr id="29" name="Freeform 7"/>
            <p:cNvSpPr>
              <a:spLocks noEditPoints="1"/>
            </p:cNvSpPr>
            <p:nvPr userDrawn="1"/>
          </p:nvSpPr>
          <p:spPr bwMode="auto">
            <a:xfrm>
              <a:off x="1255408" y="12306253"/>
              <a:ext cx="252294" cy="242147"/>
            </a:xfrm>
            <a:custGeom>
              <a:avLst/>
              <a:gdLst>
                <a:gd name="T0" fmla="*/ 1176 w 1562"/>
                <a:gd name="T1" fmla="*/ 466 h 1491"/>
                <a:gd name="T2" fmla="*/ 1176 w 1562"/>
                <a:gd name="T3" fmla="*/ 466 h 1491"/>
                <a:gd name="T4" fmla="*/ 871 w 1562"/>
                <a:gd name="T5" fmla="*/ 636 h 1491"/>
                <a:gd name="T6" fmla="*/ 871 w 1562"/>
                <a:gd name="T7" fmla="*/ 488 h 1491"/>
                <a:gd name="T8" fmla="*/ 538 w 1562"/>
                <a:gd name="T9" fmla="*/ 488 h 1491"/>
                <a:gd name="T10" fmla="*/ 538 w 1562"/>
                <a:gd name="T11" fmla="*/ 1491 h 1491"/>
                <a:gd name="T12" fmla="*/ 871 w 1562"/>
                <a:gd name="T13" fmla="*/ 1491 h 1491"/>
                <a:gd name="T14" fmla="*/ 871 w 1562"/>
                <a:gd name="T15" fmla="*/ 931 h 1491"/>
                <a:gd name="T16" fmla="*/ 886 w 1562"/>
                <a:gd name="T17" fmla="*/ 850 h 1491"/>
                <a:gd name="T18" fmla="*/ 1057 w 1562"/>
                <a:gd name="T19" fmla="*/ 724 h 1491"/>
                <a:gd name="T20" fmla="*/ 1228 w 1562"/>
                <a:gd name="T21" fmla="*/ 953 h 1491"/>
                <a:gd name="T22" fmla="*/ 1228 w 1562"/>
                <a:gd name="T23" fmla="*/ 1491 h 1491"/>
                <a:gd name="T24" fmla="*/ 1562 w 1562"/>
                <a:gd name="T25" fmla="*/ 1491 h 1491"/>
                <a:gd name="T26" fmla="*/ 1562 w 1562"/>
                <a:gd name="T27" fmla="*/ 916 h 1491"/>
                <a:gd name="T28" fmla="*/ 1176 w 1562"/>
                <a:gd name="T29" fmla="*/ 466 h 1491"/>
                <a:gd name="T30" fmla="*/ 22 w 1562"/>
                <a:gd name="T31" fmla="*/ 1491 h 1491"/>
                <a:gd name="T32" fmla="*/ 22 w 1562"/>
                <a:gd name="T33" fmla="*/ 1491 h 1491"/>
                <a:gd name="T34" fmla="*/ 357 w 1562"/>
                <a:gd name="T35" fmla="*/ 1491 h 1491"/>
                <a:gd name="T36" fmla="*/ 357 w 1562"/>
                <a:gd name="T37" fmla="*/ 487 h 1491"/>
                <a:gd name="T38" fmla="*/ 22 w 1562"/>
                <a:gd name="T39" fmla="*/ 487 h 1491"/>
                <a:gd name="T40" fmla="*/ 22 w 1562"/>
                <a:gd name="T41" fmla="*/ 1491 h 1491"/>
                <a:gd name="T42" fmla="*/ 193 w 1562"/>
                <a:gd name="T43" fmla="*/ 0 h 1491"/>
                <a:gd name="T44" fmla="*/ 193 w 1562"/>
                <a:gd name="T45" fmla="*/ 0 h 1491"/>
                <a:gd name="T46" fmla="*/ 0 w 1562"/>
                <a:gd name="T47" fmla="*/ 178 h 1491"/>
                <a:gd name="T48" fmla="*/ 186 w 1562"/>
                <a:gd name="T49" fmla="*/ 347 h 1491"/>
                <a:gd name="T50" fmla="*/ 379 w 1562"/>
                <a:gd name="T51" fmla="*/ 178 h 1491"/>
                <a:gd name="T52" fmla="*/ 193 w 1562"/>
                <a:gd name="T53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2" h="1491">
                  <a:moveTo>
                    <a:pt x="1176" y="466"/>
                  </a:moveTo>
                  <a:lnTo>
                    <a:pt x="1176" y="466"/>
                  </a:lnTo>
                  <a:cubicBezTo>
                    <a:pt x="990" y="466"/>
                    <a:pt x="916" y="562"/>
                    <a:pt x="871" y="636"/>
                  </a:cubicBezTo>
                  <a:lnTo>
                    <a:pt x="871" y="488"/>
                  </a:lnTo>
                  <a:lnTo>
                    <a:pt x="538" y="488"/>
                  </a:lnTo>
                  <a:cubicBezTo>
                    <a:pt x="545" y="584"/>
                    <a:pt x="538" y="1491"/>
                    <a:pt x="538" y="1491"/>
                  </a:cubicBezTo>
                  <a:lnTo>
                    <a:pt x="871" y="1491"/>
                  </a:lnTo>
                  <a:lnTo>
                    <a:pt x="871" y="931"/>
                  </a:lnTo>
                  <a:cubicBezTo>
                    <a:pt x="871" y="901"/>
                    <a:pt x="871" y="872"/>
                    <a:pt x="886" y="850"/>
                  </a:cubicBezTo>
                  <a:cubicBezTo>
                    <a:pt x="909" y="791"/>
                    <a:pt x="961" y="724"/>
                    <a:pt x="1057" y="724"/>
                  </a:cubicBezTo>
                  <a:cubicBezTo>
                    <a:pt x="1176" y="724"/>
                    <a:pt x="1228" y="820"/>
                    <a:pt x="1228" y="953"/>
                  </a:cubicBezTo>
                  <a:lnTo>
                    <a:pt x="1228" y="1491"/>
                  </a:lnTo>
                  <a:lnTo>
                    <a:pt x="1562" y="1491"/>
                  </a:lnTo>
                  <a:lnTo>
                    <a:pt x="1562" y="916"/>
                  </a:lnTo>
                  <a:cubicBezTo>
                    <a:pt x="1562" y="606"/>
                    <a:pt x="1398" y="466"/>
                    <a:pt x="1176" y="466"/>
                  </a:cubicBezTo>
                  <a:close/>
                  <a:moveTo>
                    <a:pt x="22" y="1491"/>
                  </a:moveTo>
                  <a:lnTo>
                    <a:pt x="22" y="1491"/>
                  </a:lnTo>
                  <a:lnTo>
                    <a:pt x="357" y="1491"/>
                  </a:lnTo>
                  <a:lnTo>
                    <a:pt x="357" y="487"/>
                  </a:lnTo>
                  <a:lnTo>
                    <a:pt x="22" y="487"/>
                  </a:lnTo>
                  <a:lnTo>
                    <a:pt x="22" y="1491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cubicBezTo>
                    <a:pt x="74" y="0"/>
                    <a:pt x="0" y="82"/>
                    <a:pt x="0" y="178"/>
                  </a:cubicBezTo>
                  <a:cubicBezTo>
                    <a:pt x="0" y="273"/>
                    <a:pt x="74" y="347"/>
                    <a:pt x="186" y="347"/>
                  </a:cubicBezTo>
                  <a:cubicBezTo>
                    <a:pt x="305" y="347"/>
                    <a:pt x="379" y="273"/>
                    <a:pt x="379" y="178"/>
                  </a:cubicBezTo>
                  <a:cubicBezTo>
                    <a:pt x="379" y="82"/>
                    <a:pt x="305" y="0"/>
                    <a:pt x="19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/>
            </a:p>
          </p:txBody>
        </p:sp>
        <p:sp>
          <p:nvSpPr>
            <p:cNvPr id="30" name="Freeform 8"/>
            <p:cNvSpPr/>
            <p:nvPr userDrawn="1"/>
          </p:nvSpPr>
          <p:spPr bwMode="auto">
            <a:xfrm>
              <a:off x="2018821" y="12328249"/>
              <a:ext cx="273127" cy="223096"/>
            </a:xfrm>
            <a:custGeom>
              <a:avLst/>
              <a:gdLst>
                <a:gd name="T0" fmla="*/ 1491 w 1690"/>
                <a:gd name="T1" fmla="*/ 223 h 1374"/>
                <a:gd name="T2" fmla="*/ 1491 w 1690"/>
                <a:gd name="T3" fmla="*/ 223 h 1374"/>
                <a:gd name="T4" fmla="*/ 1647 w 1690"/>
                <a:gd name="T5" fmla="*/ 30 h 1374"/>
                <a:gd name="T6" fmla="*/ 1424 w 1690"/>
                <a:gd name="T7" fmla="*/ 108 h 1374"/>
                <a:gd name="T8" fmla="*/ 1171 w 1690"/>
                <a:gd name="T9" fmla="*/ 0 h 1374"/>
                <a:gd name="T10" fmla="*/ 821 w 1690"/>
                <a:gd name="T11" fmla="*/ 356 h 1374"/>
                <a:gd name="T12" fmla="*/ 827 w 1690"/>
                <a:gd name="T13" fmla="*/ 428 h 1374"/>
                <a:gd name="T14" fmla="*/ 114 w 1690"/>
                <a:gd name="T15" fmla="*/ 66 h 1374"/>
                <a:gd name="T16" fmla="*/ 72 w 1690"/>
                <a:gd name="T17" fmla="*/ 241 h 1374"/>
                <a:gd name="T18" fmla="*/ 223 w 1690"/>
                <a:gd name="T19" fmla="*/ 530 h 1374"/>
                <a:gd name="T20" fmla="*/ 66 w 1690"/>
                <a:gd name="T21" fmla="*/ 488 h 1374"/>
                <a:gd name="T22" fmla="*/ 66 w 1690"/>
                <a:gd name="T23" fmla="*/ 494 h 1374"/>
                <a:gd name="T24" fmla="*/ 344 w 1690"/>
                <a:gd name="T25" fmla="*/ 832 h 1374"/>
                <a:gd name="T26" fmla="*/ 253 w 1690"/>
                <a:gd name="T27" fmla="*/ 844 h 1374"/>
                <a:gd name="T28" fmla="*/ 187 w 1690"/>
                <a:gd name="T29" fmla="*/ 838 h 1374"/>
                <a:gd name="T30" fmla="*/ 513 w 1690"/>
                <a:gd name="T31" fmla="*/ 1079 h 1374"/>
                <a:gd name="T32" fmla="*/ 78 w 1690"/>
                <a:gd name="T33" fmla="*/ 1230 h 1374"/>
                <a:gd name="T34" fmla="*/ 0 w 1690"/>
                <a:gd name="T35" fmla="*/ 1224 h 1374"/>
                <a:gd name="T36" fmla="*/ 525 w 1690"/>
                <a:gd name="T37" fmla="*/ 1374 h 1374"/>
                <a:gd name="T38" fmla="*/ 1521 w 1690"/>
                <a:gd name="T39" fmla="*/ 392 h 1374"/>
                <a:gd name="T40" fmla="*/ 1521 w 1690"/>
                <a:gd name="T41" fmla="*/ 344 h 1374"/>
                <a:gd name="T42" fmla="*/ 1690 w 1690"/>
                <a:gd name="T43" fmla="*/ 163 h 1374"/>
                <a:gd name="T44" fmla="*/ 1491 w 1690"/>
                <a:gd name="T45" fmla="*/ 223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0" h="1374">
                  <a:moveTo>
                    <a:pt x="1491" y="223"/>
                  </a:moveTo>
                  <a:lnTo>
                    <a:pt x="1491" y="223"/>
                  </a:lnTo>
                  <a:cubicBezTo>
                    <a:pt x="1569" y="175"/>
                    <a:pt x="1617" y="108"/>
                    <a:pt x="1647" y="30"/>
                  </a:cubicBezTo>
                  <a:cubicBezTo>
                    <a:pt x="1581" y="66"/>
                    <a:pt x="1509" y="96"/>
                    <a:pt x="1424" y="108"/>
                  </a:cubicBezTo>
                  <a:cubicBezTo>
                    <a:pt x="1358" y="42"/>
                    <a:pt x="1273" y="0"/>
                    <a:pt x="1171" y="0"/>
                  </a:cubicBezTo>
                  <a:cubicBezTo>
                    <a:pt x="977" y="0"/>
                    <a:pt x="821" y="157"/>
                    <a:pt x="821" y="356"/>
                  </a:cubicBezTo>
                  <a:cubicBezTo>
                    <a:pt x="821" y="374"/>
                    <a:pt x="827" y="404"/>
                    <a:pt x="827" y="428"/>
                  </a:cubicBezTo>
                  <a:cubicBezTo>
                    <a:pt x="543" y="410"/>
                    <a:pt x="283" y="277"/>
                    <a:pt x="114" y="66"/>
                  </a:cubicBezTo>
                  <a:cubicBezTo>
                    <a:pt x="84" y="120"/>
                    <a:pt x="72" y="175"/>
                    <a:pt x="72" y="241"/>
                  </a:cubicBezTo>
                  <a:cubicBezTo>
                    <a:pt x="72" y="362"/>
                    <a:pt x="132" y="470"/>
                    <a:pt x="223" y="530"/>
                  </a:cubicBezTo>
                  <a:cubicBezTo>
                    <a:pt x="169" y="530"/>
                    <a:pt x="114" y="512"/>
                    <a:pt x="66" y="488"/>
                  </a:cubicBezTo>
                  <a:lnTo>
                    <a:pt x="66" y="494"/>
                  </a:lnTo>
                  <a:cubicBezTo>
                    <a:pt x="66" y="663"/>
                    <a:pt x="187" y="802"/>
                    <a:pt x="344" y="832"/>
                  </a:cubicBezTo>
                  <a:cubicBezTo>
                    <a:pt x="313" y="838"/>
                    <a:pt x="283" y="844"/>
                    <a:pt x="253" y="844"/>
                  </a:cubicBezTo>
                  <a:cubicBezTo>
                    <a:pt x="235" y="844"/>
                    <a:pt x="211" y="838"/>
                    <a:pt x="187" y="838"/>
                  </a:cubicBezTo>
                  <a:cubicBezTo>
                    <a:pt x="235" y="977"/>
                    <a:pt x="356" y="1073"/>
                    <a:pt x="513" y="1079"/>
                  </a:cubicBezTo>
                  <a:cubicBezTo>
                    <a:pt x="392" y="1170"/>
                    <a:pt x="241" y="1230"/>
                    <a:pt x="78" y="1230"/>
                  </a:cubicBezTo>
                  <a:cubicBezTo>
                    <a:pt x="54" y="1230"/>
                    <a:pt x="24" y="1230"/>
                    <a:pt x="0" y="1224"/>
                  </a:cubicBezTo>
                  <a:cubicBezTo>
                    <a:pt x="151" y="1326"/>
                    <a:pt x="338" y="1374"/>
                    <a:pt x="525" y="1374"/>
                  </a:cubicBezTo>
                  <a:cubicBezTo>
                    <a:pt x="1171" y="1374"/>
                    <a:pt x="1521" y="844"/>
                    <a:pt x="1521" y="392"/>
                  </a:cubicBezTo>
                  <a:lnTo>
                    <a:pt x="1521" y="344"/>
                  </a:lnTo>
                  <a:cubicBezTo>
                    <a:pt x="1587" y="295"/>
                    <a:pt x="1647" y="235"/>
                    <a:pt x="1690" y="163"/>
                  </a:cubicBezTo>
                  <a:cubicBezTo>
                    <a:pt x="1635" y="193"/>
                    <a:pt x="1569" y="211"/>
                    <a:pt x="1491" y="2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60952" tIns="30476" rIns="60952" bIns="30476" numCol="1" anchor="t" anchorCtr="0" compatLnSpc="1"/>
            <a:lstStyle/>
            <a:p>
              <a:endParaRPr lang="en-US" sz="1600"/>
            </a:p>
          </p:txBody>
        </p:sp>
        <p:sp>
          <p:nvSpPr>
            <p:cNvPr id="31" name="Oval 30"/>
            <p:cNvSpPr/>
            <p:nvPr userDrawn="1"/>
          </p:nvSpPr>
          <p:spPr>
            <a:xfrm>
              <a:off x="1086010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/>
            </a:p>
          </p:txBody>
        </p:sp>
        <p:sp>
          <p:nvSpPr>
            <p:cNvPr id="32" name="Oval 31"/>
            <p:cNvSpPr/>
            <p:nvPr userDrawn="1"/>
          </p:nvSpPr>
          <p:spPr>
            <a:xfrm>
              <a:off x="312182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/>
            </a:p>
          </p:txBody>
        </p:sp>
        <p:sp>
          <p:nvSpPr>
            <p:cNvPr id="33" name="Oval 32"/>
            <p:cNvSpPr/>
            <p:nvPr userDrawn="1"/>
          </p:nvSpPr>
          <p:spPr>
            <a:xfrm rot="10800000">
              <a:off x="1859838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4" r:id="rId1"/>
    <p:sldLayoutId id="2147483865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1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3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565" indent="-228600" algn="l" defTabSz="457200" rtl="0" eaLnBrk="1" latinLnBrk="0" hangingPunct="1">
        <a:spcBef>
          <a:spcPct val="200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68" r:id="rId2"/>
    <p:sldLayoutId id="2147483869" r:id="rId3"/>
    <p:sldLayoutId id="2147483870" r:id="rId4"/>
    <p:sldLayoutId id="2147483871" r:id="rId5"/>
    <p:sldLayoutId id="2147483872" r:id="rId6"/>
    <p:sldLayoutId id="2147483873" r:id="rId7"/>
    <p:sldLayoutId id="2147483874" r:id="rId8"/>
    <p:sldLayoutId id="2147483875" r:id="rId9"/>
    <p:sldLayoutId id="2147483876" r:id="rId10"/>
    <p:sldLayoutId id="2147483877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7.xml"/><Relationship Id="rId2" Type="http://schemas.openxmlformats.org/officeDocument/2006/relationships/hyperlink" Target="https://cr.console.aliyun.com/" TargetMode="External"/><Relationship Id="rId1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hemeOverride" Target="../theme/themeOverride1.xml"/><Relationship Id="rId1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86.xml"/><Relationship Id="rId5" Type="http://schemas.openxmlformats.org/officeDocument/2006/relationships/image" Target="../media/image19.png"/><Relationship Id="rId4" Type="http://schemas.openxmlformats.org/officeDocument/2006/relationships/image" Target="../media/image17.png"/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9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2.xml"/><Relationship Id="rId1" Type="http://schemas.openxmlformats.org/officeDocument/2006/relationships/tags" Target="../tags/tag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2.xml"/><Relationship Id="rId1" Type="http://schemas.openxmlformats.org/officeDocument/2006/relationships/tags" Target="../tags/tag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2.xml"/><Relationship Id="rId1" Type="http://schemas.openxmlformats.org/officeDocument/2006/relationships/tags" Target="../tags/tag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png"/><Relationship Id="rId8" Type="http://schemas.openxmlformats.org/officeDocument/2006/relationships/image" Target="../media/image18.svg"/><Relationship Id="rId7" Type="http://schemas.openxmlformats.org/officeDocument/2006/relationships/image" Target="../media/image17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0" Type="http://schemas.openxmlformats.org/officeDocument/2006/relationships/slideLayout" Target="../slideLayouts/slideLayout38.xml"/><Relationship Id="rId1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41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43.jpe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86.xml"/><Relationship Id="rId5" Type="http://schemas.openxmlformats.org/officeDocument/2006/relationships/image" Target="../media/image19.png"/><Relationship Id="rId4" Type="http://schemas.openxmlformats.org/officeDocument/2006/relationships/image" Target="../media/image17.png"/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7.xml"/><Relationship Id="rId4" Type="http://schemas.openxmlformats.org/officeDocument/2006/relationships/image" Target="../media/image45.png"/><Relationship Id="rId3" Type="http://schemas.openxmlformats.org/officeDocument/2006/relationships/tags" Target="../tags/tag4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9.xml"/><Relationship Id="rId1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22.jpeg"/><Relationship Id="rId1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8.xml"/><Relationship Id="rId1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3.xml"/><Relationship Id="rId1" Type="http://schemas.openxmlformats.org/officeDocument/2006/relationships/image" Target="../media/image24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png"/><Relationship Id="rId8" Type="http://schemas.openxmlformats.org/officeDocument/2006/relationships/image" Target="../media/image18.svg"/><Relationship Id="rId7" Type="http://schemas.openxmlformats.org/officeDocument/2006/relationships/image" Target="../media/image17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0" Type="http://schemas.openxmlformats.org/officeDocument/2006/relationships/slideLayout" Target="../slideLayouts/slideLayout86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7.xml"/><Relationship Id="rId1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/>
          <p:cNvSpPr/>
          <p:nvPr/>
        </p:nvSpPr>
        <p:spPr>
          <a:xfrm>
            <a:off x="4112139" y="1445139"/>
            <a:ext cx="3967723" cy="3967723"/>
          </a:xfrm>
          <a:prstGeom prst="ellipse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grpSp>
        <p:nvGrpSpPr>
          <p:cNvPr id="7" name="Group 6"/>
          <p:cNvGrpSpPr/>
          <p:nvPr/>
        </p:nvGrpSpPr>
        <p:grpSpPr>
          <a:xfrm>
            <a:off x="4884121" y="2217121"/>
            <a:ext cx="2423759" cy="2423759"/>
            <a:chOff x="9989883" y="4654296"/>
            <a:chExt cx="4407408" cy="4407408"/>
          </a:xfrm>
        </p:grpSpPr>
        <p:sp>
          <p:nvSpPr>
            <p:cNvPr id="4" name="Oval 3"/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3" name="Arc 2"/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16200000"/>
                <a:gd name="adj2" fmla="val 20775565"/>
              </a:avLst>
            </a:prstGeom>
            <a:ln w="44450">
              <a:gradFill flip="none" rotWithShape="1">
                <a:gsLst>
                  <a:gs pos="23000">
                    <a:schemeClr val="bg2">
                      <a:alpha val="0"/>
                    </a:schemeClr>
                  </a:gs>
                  <a:gs pos="100000">
                    <a:schemeClr val="bg2"/>
                  </a:gs>
                </a:gsLst>
                <a:lin ang="0" scaled="1"/>
                <a:tileRect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426075" y="2145654"/>
            <a:ext cx="1339850" cy="27381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7200">
                <a:solidFill>
                  <a:schemeClr val="accent1">
                    <a:alpha val="40000"/>
                  </a:schemeClr>
                </a:solidFill>
                <a:ea typeface="Open Sans Bold" panose="020B0806030504020204" pitchFamily="34" charset="0"/>
                <a:cs typeface="Open Sans Bold" panose="020B0806030504020204" pitchFamily="34" charset="0"/>
              </a:rPr>
              <a:t>X</a:t>
            </a:r>
            <a:endParaRPr lang="en-US" sz="17200">
              <a:solidFill>
                <a:schemeClr val="accent1">
                  <a:alpha val="40000"/>
                </a:schemeClr>
              </a:solidFill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11146" y="2945500"/>
            <a:ext cx="6570980" cy="1045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弹性计算与</a:t>
            </a:r>
            <a:r>
              <a:rPr lang="en-US" altLang="zh-CN" sz="40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Linux</a:t>
            </a:r>
            <a:r>
              <a:rPr lang="zh-CN" altLang="en-US" sz="40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服务器管理</a:t>
            </a:r>
            <a:endParaRPr lang="zh-CN" altLang="en-US" sz="4000" b="1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ctr"/>
            <a:r>
              <a:rPr lang="zh-CN" altLang="en-US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第二组</a:t>
            </a:r>
            <a:r>
              <a:rPr lang="en-US" altLang="zh-CN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 </a:t>
            </a:r>
            <a:r>
              <a:rPr lang="zh-CN" altLang="en-US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李宁远</a:t>
            </a:r>
            <a:r>
              <a:rPr lang="en-US" altLang="zh-CN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郝常凯</a:t>
            </a:r>
            <a:r>
              <a:rPr lang="en-US" altLang="zh-CN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于泽轩</a:t>
            </a:r>
            <a:r>
              <a:rPr lang="en-US" altLang="zh-CN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付鹏宇</a:t>
            </a:r>
            <a:r>
              <a:rPr lang="en-US" altLang="zh-CN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陈鹏宇</a:t>
            </a:r>
            <a:r>
              <a:rPr lang="en-US" altLang="zh-CN" sz="22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endParaRPr lang="en-US" altLang="zh-CN" sz="2200" b="1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pSp>
        <p:nvGrpSpPr>
          <p:cNvPr id="8" name="Group 7"/>
          <p:cNvGrpSpPr/>
          <p:nvPr/>
        </p:nvGrpSpPr>
        <p:grpSpPr>
          <a:xfrm rot="15300000" flipH="1">
            <a:off x="4762932" y="2095933"/>
            <a:ext cx="2666135" cy="2666135"/>
            <a:chOff x="9989883" y="4654296"/>
            <a:chExt cx="4407408" cy="4407408"/>
          </a:xfrm>
        </p:grpSpPr>
        <p:sp>
          <p:nvSpPr>
            <p:cNvPr id="9" name="Oval 8"/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" name="Arc 9"/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16200000"/>
                <a:gd name="adj2" fmla="val 20775565"/>
              </a:avLst>
            </a:prstGeom>
            <a:ln w="44450">
              <a:gradFill flip="none" rotWithShape="1">
                <a:gsLst>
                  <a:gs pos="23000">
                    <a:schemeClr val="bg2">
                      <a:alpha val="0"/>
                    </a:schemeClr>
                  </a:gs>
                  <a:gs pos="100000">
                    <a:schemeClr val="bg2"/>
                  </a:gs>
                </a:gsLst>
                <a:lin ang="0" scaled="1"/>
                <a:tileRect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29626" y="1962626"/>
            <a:ext cx="2932748" cy="2932748"/>
            <a:chOff x="9989883" y="4654296"/>
            <a:chExt cx="4407408" cy="4407408"/>
          </a:xfrm>
        </p:grpSpPr>
        <p:sp>
          <p:nvSpPr>
            <p:cNvPr id="16" name="Oval 15"/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" name="Arc 16"/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1000099"/>
                <a:gd name="adj2" fmla="val 7299557"/>
              </a:avLst>
            </a:prstGeom>
            <a:ln w="44450">
              <a:gradFill flip="none" rotWithShape="1">
                <a:gsLst>
                  <a:gs pos="0">
                    <a:schemeClr val="bg2">
                      <a:alpha val="0"/>
                    </a:schemeClr>
                  </a:gs>
                  <a:gs pos="48000">
                    <a:schemeClr val="bg2"/>
                  </a:gs>
                </a:gsLst>
                <a:lin ang="10800000" scaled="1"/>
                <a:tileRect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8" name="Group 17"/>
          <p:cNvGrpSpPr/>
          <p:nvPr/>
        </p:nvGrpSpPr>
        <p:grpSpPr>
          <a:xfrm rot="15300000" flipH="1">
            <a:off x="4482988" y="1815989"/>
            <a:ext cx="3226023" cy="3226023"/>
            <a:chOff x="9989883" y="4654296"/>
            <a:chExt cx="4407408" cy="4407408"/>
          </a:xfrm>
        </p:grpSpPr>
        <p:sp>
          <p:nvSpPr>
            <p:cNvPr id="19" name="Oval 18"/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" name="Arc 19"/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96625"/>
                <a:gd name="adj2" fmla="val 4048638"/>
              </a:avLst>
            </a:prstGeom>
            <a:ln w="44450">
              <a:gradFill flip="none" rotWithShape="1">
                <a:gsLst>
                  <a:gs pos="23000">
                    <a:schemeClr val="bg2">
                      <a:alpha val="0"/>
                    </a:schemeClr>
                  </a:gs>
                  <a:gs pos="100000">
                    <a:schemeClr val="bg2"/>
                  </a:gs>
                </a:gsLst>
                <a:lin ang="5400000" scaled="1"/>
                <a:tileRect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6" presetClass="entr" presetSubtype="3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37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repeatCount="indefinite" autoRev="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 descr="ZCPZWY_Z[NDJVA%T(1K0UPN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33755"/>
            <a:ext cx="8232775" cy="513969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224" y="284589"/>
            <a:ext cx="2023915" cy="19380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从左侧列表进入实例，在上方选择地域，可以看到实例信息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Open Sans Extrabold" panose="020B0906030804020204" pitchFamily="34" charset="0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2222500"/>
            <a:ext cx="183769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RMN$FA`PBC~LRZVINU7TTMS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28040"/>
            <a:ext cx="8232775" cy="5150485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332914" y="279509"/>
            <a:ext cx="2023915" cy="119888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点进去可以看到实例的详细信息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Open Sans Extrabold" panose="020B0906030804020204" pitchFamily="34" charset="0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 flipV="1">
            <a:off x="9400540" y="1477645"/>
            <a:ext cx="178689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V[13[XYFDC56H$J9Q%]EVP2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33755"/>
            <a:ext cx="8232775" cy="513969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224" y="279509"/>
            <a:ext cx="2023915" cy="119888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返回到实例页面，点击远程连接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Open Sans Extrabold" panose="020B0906030804020204" pitchFamily="34" charset="0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 flipV="1">
            <a:off x="9400540" y="1426845"/>
            <a:ext cx="1837055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Z_1ZAZ86J5X@1IVCYWITR5V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03275"/>
            <a:ext cx="8232775" cy="520065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540" y="284480"/>
            <a:ext cx="2092325" cy="119888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选择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Workbench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远程连接，点击立即登录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1483360"/>
            <a:ext cx="209296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26R[E35G2P5A9PFCTI~M`D7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14705"/>
            <a:ext cx="8232775" cy="517779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540" y="279400"/>
            <a:ext cx="2524760" cy="119888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点击重置密码进行密码重置，输入密码然后确定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Open Sans Extrabold" panose="020B0906030804020204" pitchFamily="34" charset="0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1478280"/>
            <a:ext cx="223901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U6O2R(%JP2EEP(PCO3F@Q`Y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21055"/>
            <a:ext cx="8232775" cy="516509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224" y="284589"/>
            <a:ext cx="2023915" cy="4603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进入终端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Open Sans Extrabold" panose="020B0906030804020204" pitchFamily="34" charset="0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744855"/>
            <a:ext cx="122428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003665" y="963295"/>
            <a:ext cx="3092450" cy="5323205"/>
          </a:xfrm>
          <a:prstGeom prst="rect">
            <a:avLst/>
          </a:prstGeom>
          <a:solidFill>
            <a:srgbClr val="DEE1E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ym typeface="+mn-ea"/>
              </a:rPr>
              <a:t>安装</a:t>
            </a:r>
            <a:r>
              <a:rPr lang="en-US" altLang="zh-CN" dirty="0">
                <a:sym typeface="+mn-ea"/>
              </a:rPr>
              <a:t>Docker CE</a:t>
            </a:r>
            <a:endParaRPr lang="en-US" altLang="zh-CN" dirty="0"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alpha val="72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执行如下命令，</a:t>
            </a: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安装Docker的依赖库。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yum install -y yum-utils device-mapper-persistent-data lvm2</a:t>
            </a: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执行如下命令，</a:t>
            </a: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添加Docker CE的软件源信息。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yum-config-manager --add-</a:t>
            </a: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-</a:t>
            </a: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repo   http://mirrors.aliyun.com/docker-ce/linux/centos/docker-ce.repo</a:t>
            </a: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执行如下命令，</a:t>
            </a: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安装Docker CE。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yum makecache fast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yum -y install docker-ce</a:t>
            </a: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执行如下命令，</a:t>
            </a: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启动Docker服务。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systemctl start docker </a:t>
            </a:r>
            <a:endParaRPr kumimoji="0" lang="zh-CN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  <p:bldP spid="3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Y(P$C{WG{64%6P{XLQ]V452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21690"/>
            <a:ext cx="8232775" cy="516382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224" y="279509"/>
            <a:ext cx="2023915" cy="4603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安装完成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Open Sans Extrabold" panose="020B0906030804020204" pitchFamily="34" charset="0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739775"/>
            <a:ext cx="119888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90H2V51D3S$]@AIBQ4V7RCP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19150"/>
            <a:ext cx="8232775" cy="5168265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262110" y="252095"/>
            <a:ext cx="3108960" cy="39878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  <a:hlinkClick r:id="rId2" action="ppaction://hlinkfile"/>
              </a:rPr>
              <a:t>获取镜像加速器</a:t>
            </a:r>
            <a:endParaRPr lang="en-US" altLang="zh-CN" sz="1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  <a:hlinkClick r:id="rId2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262110" y="650875"/>
            <a:ext cx="243840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960485" y="895350"/>
            <a:ext cx="3083560" cy="5169535"/>
          </a:xfrm>
          <a:prstGeom prst="rect">
            <a:avLst/>
          </a:prstGeom>
          <a:solidFill>
            <a:srgbClr val="DEE1E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切换至终端页面。</a:t>
            </a: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执行如下命令配置Docker的自定义镜像仓库地址</a:t>
            </a:r>
            <a:endParaRPr lang="zh-CN" altLang="zh-CN" sz="1600" dirty="0">
              <a:ln>
                <a:noFill/>
              </a:ln>
              <a:effectLst/>
              <a:latin typeface="Arial" panose="020B0604020202020204" pitchFamily="34" charset="0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zh-CN" sz="14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（请将下面命令中的镜像仓库地址   替换为上一步阿里云为您提供的专属镜像加速地址。）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tee /</a:t>
            </a:r>
            <a:r>
              <a:rPr lang="en-US" altLang="zh-CN" sz="1600" dirty="0" err="1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etc</a:t>
            </a: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/docker/</a:t>
            </a:r>
            <a:r>
              <a:rPr lang="en-US" altLang="zh-CN" sz="1600" dirty="0" err="1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daemon.json</a:t>
            </a: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 &lt;&lt;-'EOF’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{ 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"registry-mirrors": ["</a:t>
            </a:r>
            <a:r>
              <a:rPr lang="en-US" altLang="zh-CN" sz="1600" u="sng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https://kqh8****.mirror.aliyuncs.com</a:t>
            </a: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"]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}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EOF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重新加载服务配置文件。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systemctl daemon-reload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重启Docker服务。</a:t>
            </a:r>
            <a:b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</a:b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systemctl restart docker</a:t>
            </a:r>
            <a:r>
              <a:rPr lang="en-US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 </a:t>
            </a:r>
            <a:r>
              <a:rPr lang="zh-CN" altLang="zh-CN" sz="1600" dirty="0">
                <a:ln>
                  <a:noFill/>
                </a:ln>
                <a:effectLst/>
                <a:latin typeface="Arial" panose="020B0604020202020204" pitchFamily="34" charset="0"/>
                <a:sym typeface="+mn-ea"/>
              </a:rPr>
              <a:t> </a:t>
            </a:r>
            <a:endParaRPr kumimoji="0" lang="zh-CN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alpha val="72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  <p:bldP spid="3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 descr="1PSW5PBA6_$6DC[[VBP5}LA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19785"/>
            <a:ext cx="8232775" cy="5166995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9124315" y="551815"/>
            <a:ext cx="2902585" cy="5754370"/>
          </a:xfrm>
          <a:prstGeom prst="rect">
            <a:avLst/>
          </a:prstGeom>
          <a:solidFill>
            <a:srgbClr val="DEE1E6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使用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Docker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安装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Nginx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服务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查看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Docker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镜像仓库中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Nginx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的可用版本。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docker search nginx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拉取最新版的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Nginx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镜像。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docker pull </a:t>
            </a:r>
            <a:r>
              <a:rPr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nginx:latest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查看本地镜像。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docker images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运行容器。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docker run --name nginx-test -p 8080:80 -d nginx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命令参数说明：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--name nginx-test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：容器名称。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-p 8080:80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： 端口进行映射，将本地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8080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端口映射到容器内部的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80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端口。</a:t>
            </a:r>
            <a:b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</a:b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-d nginx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： 设置容器在后台一直运行。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alpha val="72000"/>
                </a:schemeClr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0DGUW294E}XK)I6V`{RO_WL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10895"/>
            <a:ext cx="8232775" cy="5184775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/>
          <p:cNvSpPr/>
          <p:nvPr/>
        </p:nvSpPr>
        <p:spPr>
          <a:xfrm>
            <a:off x="3903868" y="4830137"/>
            <a:ext cx="2009513" cy="2147608"/>
          </a:xfrm>
          <a:custGeom>
            <a:avLst/>
            <a:gdLst>
              <a:gd name="connsiteX0" fmla="*/ 3788569 w 4019550"/>
              <a:gd name="connsiteY0" fmla="*/ 4296251 h 4295775"/>
              <a:gd name="connsiteX1" fmla="*/ 3786664 w 4019550"/>
              <a:gd name="connsiteY1" fmla="*/ 4275296 h 4295775"/>
              <a:gd name="connsiteX2" fmla="*/ 3784759 w 4019550"/>
              <a:gd name="connsiteY2" fmla="*/ 4252437 h 4295775"/>
              <a:gd name="connsiteX3" fmla="*/ 3779044 w 4019550"/>
              <a:gd name="connsiteY3" fmla="*/ 4206716 h 4295775"/>
              <a:gd name="connsiteX4" fmla="*/ 3766661 w 4019550"/>
              <a:gd name="connsiteY4" fmla="*/ 4114324 h 4295775"/>
              <a:gd name="connsiteX5" fmla="*/ 3733324 w 4019550"/>
              <a:gd name="connsiteY5" fmla="*/ 3928586 h 4295775"/>
              <a:gd name="connsiteX6" fmla="*/ 3639026 w 4019550"/>
              <a:gd name="connsiteY6" fmla="*/ 3562826 h 4295775"/>
              <a:gd name="connsiteX7" fmla="*/ 3333274 w 4019550"/>
              <a:gd name="connsiteY7" fmla="*/ 2877026 h 4295775"/>
              <a:gd name="connsiteX8" fmla="*/ 2843689 w 4019550"/>
              <a:gd name="connsiteY8" fmla="*/ 2316956 h 4295775"/>
              <a:gd name="connsiteX9" fmla="*/ 2691289 w 4019550"/>
              <a:gd name="connsiteY9" fmla="*/ 2209324 h 4295775"/>
              <a:gd name="connsiteX10" fmla="*/ 2651284 w 4019550"/>
              <a:gd name="connsiteY10" fmla="*/ 2185511 h 4295775"/>
              <a:gd name="connsiteX11" fmla="*/ 2631281 w 4019550"/>
              <a:gd name="connsiteY11" fmla="*/ 2173129 h 4295775"/>
              <a:gd name="connsiteX12" fmla="*/ 2611279 w 4019550"/>
              <a:gd name="connsiteY12" fmla="*/ 2161699 h 4295775"/>
              <a:gd name="connsiteX13" fmla="*/ 2570321 w 4019550"/>
              <a:gd name="connsiteY13" fmla="*/ 2139791 h 4295775"/>
              <a:gd name="connsiteX14" fmla="*/ 2528411 w 4019550"/>
              <a:gd name="connsiteY14" fmla="*/ 2118836 h 4295775"/>
              <a:gd name="connsiteX15" fmla="*/ 2486501 w 4019550"/>
              <a:gd name="connsiteY15" fmla="*/ 2098834 h 4295775"/>
              <a:gd name="connsiteX16" fmla="*/ 2443639 w 4019550"/>
              <a:gd name="connsiteY16" fmla="*/ 2079784 h 4295775"/>
              <a:gd name="connsiteX17" fmla="*/ 2356009 w 4019550"/>
              <a:gd name="connsiteY17" fmla="*/ 2045494 h 4295775"/>
              <a:gd name="connsiteX18" fmla="*/ 2175986 w 4019550"/>
              <a:gd name="connsiteY18" fmla="*/ 1990249 h 4295775"/>
              <a:gd name="connsiteX19" fmla="*/ 2130266 w 4019550"/>
              <a:gd name="connsiteY19" fmla="*/ 1979771 h 4295775"/>
              <a:gd name="connsiteX20" fmla="*/ 2084546 w 4019550"/>
              <a:gd name="connsiteY20" fmla="*/ 1970246 h 4295775"/>
              <a:gd name="connsiteX21" fmla="*/ 2037874 w 4019550"/>
              <a:gd name="connsiteY21" fmla="*/ 1961674 h 4295775"/>
              <a:gd name="connsiteX22" fmla="*/ 1990249 w 4019550"/>
              <a:gd name="connsiteY22" fmla="*/ 1952149 h 4295775"/>
              <a:gd name="connsiteX23" fmla="*/ 1893094 w 4019550"/>
              <a:gd name="connsiteY23" fmla="*/ 1933099 h 4295775"/>
              <a:gd name="connsiteX24" fmla="*/ 1869281 w 4019550"/>
              <a:gd name="connsiteY24" fmla="*/ 1928336 h 4295775"/>
              <a:gd name="connsiteX25" fmla="*/ 1845469 w 4019550"/>
              <a:gd name="connsiteY25" fmla="*/ 1921669 h 4295775"/>
              <a:gd name="connsiteX26" fmla="*/ 1797844 w 4019550"/>
              <a:gd name="connsiteY26" fmla="*/ 1909286 h 4295775"/>
              <a:gd name="connsiteX27" fmla="*/ 1750219 w 4019550"/>
              <a:gd name="connsiteY27" fmla="*/ 1896903 h 4295775"/>
              <a:gd name="connsiteX28" fmla="*/ 1726406 w 4019550"/>
              <a:gd name="connsiteY28" fmla="*/ 1890236 h 4295775"/>
              <a:gd name="connsiteX29" fmla="*/ 1702594 w 4019550"/>
              <a:gd name="connsiteY29" fmla="*/ 1882616 h 4295775"/>
              <a:gd name="connsiteX30" fmla="*/ 1608296 w 4019550"/>
              <a:gd name="connsiteY30" fmla="*/ 1852136 h 4295775"/>
              <a:gd name="connsiteX31" fmla="*/ 1584484 w 4019550"/>
              <a:gd name="connsiteY31" fmla="*/ 1844516 h 4295775"/>
              <a:gd name="connsiteX32" fmla="*/ 1561624 w 4019550"/>
              <a:gd name="connsiteY32" fmla="*/ 1835944 h 4295775"/>
              <a:gd name="connsiteX33" fmla="*/ 1515904 w 4019550"/>
              <a:gd name="connsiteY33" fmla="*/ 1817846 h 4295775"/>
              <a:gd name="connsiteX34" fmla="*/ 1470184 w 4019550"/>
              <a:gd name="connsiteY34" fmla="*/ 1799749 h 4295775"/>
              <a:gd name="connsiteX35" fmla="*/ 1447324 w 4019550"/>
              <a:gd name="connsiteY35" fmla="*/ 1790224 h 4295775"/>
              <a:gd name="connsiteX36" fmla="*/ 1424464 w 4019550"/>
              <a:gd name="connsiteY36" fmla="*/ 1779746 h 4295775"/>
              <a:gd name="connsiteX37" fmla="*/ 1334929 w 4019550"/>
              <a:gd name="connsiteY37" fmla="*/ 1737836 h 4295775"/>
              <a:gd name="connsiteX38" fmla="*/ 1323499 w 4019550"/>
              <a:gd name="connsiteY38" fmla="*/ 1733074 h 4295775"/>
              <a:gd name="connsiteX39" fmla="*/ 1313021 w 4019550"/>
              <a:gd name="connsiteY39" fmla="*/ 1727359 h 4295775"/>
              <a:gd name="connsiteX40" fmla="*/ 1291114 w 4019550"/>
              <a:gd name="connsiteY40" fmla="*/ 1715928 h 4295775"/>
              <a:gd name="connsiteX41" fmla="*/ 1246346 w 4019550"/>
              <a:gd name="connsiteY41" fmla="*/ 1691164 h 4295775"/>
              <a:gd name="connsiteX42" fmla="*/ 1202531 w 4019550"/>
              <a:gd name="connsiteY42" fmla="*/ 1667351 h 4295775"/>
              <a:gd name="connsiteX43" fmla="*/ 1160621 w 4019550"/>
              <a:gd name="connsiteY43" fmla="*/ 1641634 h 4295775"/>
              <a:gd name="connsiteX44" fmla="*/ 1118711 w 4019550"/>
              <a:gd name="connsiteY44" fmla="*/ 1615916 h 4295775"/>
              <a:gd name="connsiteX45" fmla="*/ 1076801 w 4019550"/>
              <a:gd name="connsiteY45" fmla="*/ 1589246 h 4295775"/>
              <a:gd name="connsiteX46" fmla="*/ 995839 w 4019550"/>
              <a:gd name="connsiteY46" fmla="*/ 1533049 h 4295775"/>
              <a:gd name="connsiteX47" fmla="*/ 917734 w 4019550"/>
              <a:gd name="connsiteY47" fmla="*/ 1473041 h 4295775"/>
              <a:gd name="connsiteX48" fmla="*/ 842486 w 4019550"/>
              <a:gd name="connsiteY48" fmla="*/ 1410176 h 4295775"/>
              <a:gd name="connsiteX49" fmla="*/ 805339 w 4019550"/>
              <a:gd name="connsiteY49" fmla="*/ 1377791 h 4295775"/>
              <a:gd name="connsiteX50" fmla="*/ 769144 w 4019550"/>
              <a:gd name="connsiteY50" fmla="*/ 1344453 h 4295775"/>
              <a:gd name="connsiteX51" fmla="*/ 733901 w 4019550"/>
              <a:gd name="connsiteY51" fmla="*/ 1310164 h 4295775"/>
              <a:gd name="connsiteX52" fmla="*/ 715804 w 4019550"/>
              <a:gd name="connsiteY52" fmla="*/ 1293019 h 4295775"/>
              <a:gd name="connsiteX53" fmla="*/ 698659 w 4019550"/>
              <a:gd name="connsiteY53" fmla="*/ 1274921 h 4295775"/>
              <a:gd name="connsiteX54" fmla="*/ 631031 w 4019550"/>
              <a:gd name="connsiteY54" fmla="*/ 1203484 h 4295775"/>
              <a:gd name="connsiteX55" fmla="*/ 567214 w 4019550"/>
              <a:gd name="connsiteY55" fmla="*/ 1129189 h 4295775"/>
              <a:gd name="connsiteX56" fmla="*/ 506254 w 4019550"/>
              <a:gd name="connsiteY56" fmla="*/ 1052989 h 4295775"/>
              <a:gd name="connsiteX57" fmla="*/ 290989 w 4019550"/>
              <a:gd name="connsiteY57" fmla="*/ 728186 h 4295775"/>
              <a:gd name="connsiteX58" fmla="*/ 123349 w 4019550"/>
              <a:gd name="connsiteY58" fmla="*/ 377666 h 4295775"/>
              <a:gd name="connsiteX59" fmla="*/ 57626 w 4019550"/>
              <a:gd name="connsiteY59" fmla="*/ 194786 h 4295775"/>
              <a:gd name="connsiteX60" fmla="*/ 7144 w 4019550"/>
              <a:gd name="connsiteY60" fmla="*/ 7144 h 4295775"/>
              <a:gd name="connsiteX61" fmla="*/ 64294 w 4019550"/>
              <a:gd name="connsiteY61" fmla="*/ 191929 h 4295775"/>
              <a:gd name="connsiteX62" fmla="*/ 136684 w 4019550"/>
              <a:gd name="connsiteY62" fmla="*/ 371951 h 4295775"/>
              <a:gd name="connsiteX63" fmla="*/ 315754 w 4019550"/>
              <a:gd name="connsiteY63" fmla="*/ 713899 h 4295775"/>
              <a:gd name="connsiteX64" fmla="*/ 540544 w 4019550"/>
              <a:gd name="connsiteY64" fmla="*/ 1026319 h 4295775"/>
              <a:gd name="connsiteX65" fmla="*/ 603409 w 4019550"/>
              <a:gd name="connsiteY65" fmla="*/ 1098709 h 4295775"/>
              <a:gd name="connsiteX66" fmla="*/ 669131 w 4019550"/>
              <a:gd name="connsiteY66" fmla="*/ 1169194 h 4295775"/>
              <a:gd name="connsiteX67" fmla="*/ 737711 w 4019550"/>
              <a:gd name="connsiteY67" fmla="*/ 1235869 h 4295775"/>
              <a:gd name="connsiteX68" fmla="*/ 754856 w 4019550"/>
              <a:gd name="connsiteY68" fmla="*/ 1252061 h 4295775"/>
              <a:gd name="connsiteX69" fmla="*/ 772954 w 4019550"/>
              <a:gd name="connsiteY69" fmla="*/ 1268253 h 4295775"/>
              <a:gd name="connsiteX70" fmla="*/ 809149 w 4019550"/>
              <a:gd name="connsiteY70" fmla="*/ 1299686 h 4295775"/>
              <a:gd name="connsiteX71" fmla="*/ 845344 w 4019550"/>
              <a:gd name="connsiteY71" fmla="*/ 1331119 h 4295775"/>
              <a:gd name="connsiteX72" fmla="*/ 882491 w 4019550"/>
              <a:gd name="connsiteY72" fmla="*/ 1360646 h 4295775"/>
              <a:gd name="connsiteX73" fmla="*/ 958691 w 4019550"/>
              <a:gd name="connsiteY73" fmla="*/ 1418749 h 4295775"/>
              <a:gd name="connsiteX74" fmla="*/ 1036796 w 4019550"/>
              <a:gd name="connsiteY74" fmla="*/ 1473994 h 4295775"/>
              <a:gd name="connsiteX75" fmla="*/ 1117759 w 4019550"/>
              <a:gd name="connsiteY75" fmla="*/ 1525428 h 4295775"/>
              <a:gd name="connsiteX76" fmla="*/ 1158716 w 4019550"/>
              <a:gd name="connsiteY76" fmla="*/ 1549241 h 4295775"/>
              <a:gd name="connsiteX77" fmla="*/ 1200626 w 4019550"/>
              <a:gd name="connsiteY77" fmla="*/ 1573053 h 4295775"/>
              <a:gd name="connsiteX78" fmla="*/ 1242536 w 4019550"/>
              <a:gd name="connsiteY78" fmla="*/ 1596866 h 4295775"/>
              <a:gd name="connsiteX79" fmla="*/ 1285399 w 4019550"/>
              <a:gd name="connsiteY79" fmla="*/ 1617821 h 4295775"/>
              <a:gd name="connsiteX80" fmla="*/ 1328261 w 4019550"/>
              <a:gd name="connsiteY80" fmla="*/ 1638776 h 4295775"/>
              <a:gd name="connsiteX81" fmla="*/ 1349216 w 4019550"/>
              <a:gd name="connsiteY81" fmla="*/ 1649253 h 4295775"/>
              <a:gd name="connsiteX82" fmla="*/ 1359694 w 4019550"/>
              <a:gd name="connsiteY82" fmla="*/ 1654016 h 4295775"/>
              <a:gd name="connsiteX83" fmla="*/ 1371124 w 4019550"/>
              <a:gd name="connsiteY83" fmla="*/ 1658778 h 4295775"/>
              <a:gd name="connsiteX84" fmla="*/ 1458754 w 4019550"/>
              <a:gd name="connsiteY84" fmla="*/ 1695926 h 4295775"/>
              <a:gd name="connsiteX85" fmla="*/ 1480661 w 4019550"/>
              <a:gd name="connsiteY85" fmla="*/ 1705451 h 4295775"/>
              <a:gd name="connsiteX86" fmla="*/ 1503521 w 4019550"/>
              <a:gd name="connsiteY86" fmla="*/ 1713071 h 4295775"/>
              <a:gd name="connsiteX87" fmla="*/ 1548289 w 4019550"/>
              <a:gd name="connsiteY87" fmla="*/ 1729264 h 4295775"/>
              <a:gd name="connsiteX88" fmla="*/ 1593056 w 4019550"/>
              <a:gd name="connsiteY88" fmla="*/ 1745456 h 4295775"/>
              <a:gd name="connsiteX89" fmla="*/ 1615916 w 4019550"/>
              <a:gd name="connsiteY89" fmla="*/ 1753076 h 4295775"/>
              <a:gd name="connsiteX90" fmla="*/ 1638776 w 4019550"/>
              <a:gd name="connsiteY90" fmla="*/ 1759744 h 4295775"/>
              <a:gd name="connsiteX91" fmla="*/ 1730216 w 4019550"/>
              <a:gd name="connsiteY91" fmla="*/ 1785461 h 4295775"/>
              <a:gd name="connsiteX92" fmla="*/ 1753076 w 4019550"/>
              <a:gd name="connsiteY92" fmla="*/ 1792128 h 4295775"/>
              <a:gd name="connsiteX93" fmla="*/ 1775936 w 4019550"/>
              <a:gd name="connsiteY93" fmla="*/ 1796891 h 4295775"/>
              <a:gd name="connsiteX94" fmla="*/ 1822609 w 4019550"/>
              <a:gd name="connsiteY94" fmla="*/ 1807369 h 4295775"/>
              <a:gd name="connsiteX95" fmla="*/ 1869281 w 4019550"/>
              <a:gd name="connsiteY95" fmla="*/ 1817846 h 4295775"/>
              <a:gd name="connsiteX96" fmla="*/ 1892141 w 4019550"/>
              <a:gd name="connsiteY96" fmla="*/ 1822609 h 4295775"/>
              <a:gd name="connsiteX97" fmla="*/ 1915954 w 4019550"/>
              <a:gd name="connsiteY97" fmla="*/ 1826419 h 4295775"/>
              <a:gd name="connsiteX98" fmla="*/ 2010251 w 4019550"/>
              <a:gd name="connsiteY98" fmla="*/ 1841659 h 4295775"/>
              <a:gd name="connsiteX99" fmla="*/ 2057876 w 4019550"/>
              <a:gd name="connsiteY99" fmla="*/ 1849278 h 4295775"/>
              <a:gd name="connsiteX100" fmla="*/ 2107406 w 4019550"/>
              <a:gd name="connsiteY100" fmla="*/ 1856899 h 4295775"/>
              <a:gd name="connsiteX101" fmla="*/ 2156936 w 4019550"/>
              <a:gd name="connsiteY101" fmla="*/ 1865471 h 4295775"/>
              <a:gd name="connsiteX102" fmla="*/ 2205514 w 4019550"/>
              <a:gd name="connsiteY102" fmla="*/ 1874996 h 4295775"/>
              <a:gd name="connsiteX103" fmla="*/ 2398871 w 4019550"/>
              <a:gd name="connsiteY103" fmla="*/ 1926431 h 4295775"/>
              <a:gd name="connsiteX104" fmla="*/ 2493169 w 4019550"/>
              <a:gd name="connsiteY104" fmla="*/ 1959769 h 4295775"/>
              <a:gd name="connsiteX105" fmla="*/ 2539841 w 4019550"/>
              <a:gd name="connsiteY105" fmla="*/ 1978819 h 4295775"/>
              <a:gd name="connsiteX106" fmla="*/ 2585561 w 4019550"/>
              <a:gd name="connsiteY106" fmla="*/ 1998821 h 4295775"/>
              <a:gd name="connsiteX107" fmla="*/ 2631281 w 4019550"/>
              <a:gd name="connsiteY107" fmla="*/ 2019776 h 4295775"/>
              <a:gd name="connsiteX108" fmla="*/ 2676049 w 4019550"/>
              <a:gd name="connsiteY108" fmla="*/ 2041684 h 4295775"/>
              <a:gd name="connsiteX109" fmla="*/ 2698909 w 4019550"/>
              <a:gd name="connsiteY109" fmla="*/ 2053114 h 4295775"/>
              <a:gd name="connsiteX110" fmla="*/ 2720816 w 4019550"/>
              <a:gd name="connsiteY110" fmla="*/ 2065496 h 4295775"/>
              <a:gd name="connsiteX111" fmla="*/ 2764631 w 4019550"/>
              <a:gd name="connsiteY111" fmla="*/ 2090261 h 4295775"/>
              <a:gd name="connsiteX112" fmla="*/ 2933224 w 4019550"/>
              <a:gd name="connsiteY112" fmla="*/ 2199799 h 4295775"/>
              <a:gd name="connsiteX113" fmla="*/ 3480911 w 4019550"/>
              <a:gd name="connsiteY113" fmla="*/ 2781776 h 4295775"/>
              <a:gd name="connsiteX114" fmla="*/ 3678079 w 4019550"/>
              <a:gd name="connsiteY114" fmla="*/ 3129439 h 4295775"/>
              <a:gd name="connsiteX115" fmla="*/ 3831431 w 4019550"/>
              <a:gd name="connsiteY115" fmla="*/ 3497104 h 4295775"/>
              <a:gd name="connsiteX116" fmla="*/ 3944779 w 4019550"/>
              <a:gd name="connsiteY116" fmla="*/ 3879056 h 4295775"/>
              <a:gd name="connsiteX117" fmla="*/ 3987641 w 4019550"/>
              <a:gd name="connsiteY117" fmla="*/ 4074319 h 4295775"/>
              <a:gd name="connsiteX118" fmla="*/ 4004786 w 4019550"/>
              <a:gd name="connsiteY118" fmla="*/ 4173379 h 4295775"/>
              <a:gd name="connsiteX119" fmla="*/ 4012407 w 4019550"/>
              <a:gd name="connsiteY119" fmla="*/ 4223862 h 4295775"/>
              <a:gd name="connsiteX120" fmla="*/ 4016216 w 4019550"/>
              <a:gd name="connsiteY120" fmla="*/ 4249579 h 4295775"/>
              <a:gd name="connsiteX121" fmla="*/ 4018121 w 4019550"/>
              <a:gd name="connsiteY121" fmla="*/ 4262914 h 4295775"/>
              <a:gd name="connsiteX122" fmla="*/ 4020026 w 4019550"/>
              <a:gd name="connsiteY122" fmla="*/ 4277201 h 4295775"/>
              <a:gd name="connsiteX123" fmla="*/ 3788569 w 4019550"/>
              <a:gd name="connsiteY123" fmla="*/ 4296251 h 429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4019550" h="4295775">
                <a:moveTo>
                  <a:pt x="3788569" y="4296251"/>
                </a:moveTo>
                <a:lnTo>
                  <a:pt x="3786664" y="4275296"/>
                </a:lnTo>
                <a:lnTo>
                  <a:pt x="3784759" y="4252437"/>
                </a:lnTo>
                <a:cubicBezTo>
                  <a:pt x="3782854" y="4237196"/>
                  <a:pt x="3780949" y="4221956"/>
                  <a:pt x="3779044" y="4206716"/>
                </a:cubicBezTo>
                <a:cubicBezTo>
                  <a:pt x="3775234" y="4176236"/>
                  <a:pt x="3771424" y="4144804"/>
                  <a:pt x="3766661" y="4114324"/>
                </a:cubicBezTo>
                <a:cubicBezTo>
                  <a:pt x="3757136" y="4052411"/>
                  <a:pt x="3745706" y="3990499"/>
                  <a:pt x="3733324" y="3928586"/>
                </a:cubicBezTo>
                <a:cubicBezTo>
                  <a:pt x="3707606" y="3805714"/>
                  <a:pt x="3676174" y="3682841"/>
                  <a:pt x="3639026" y="3562826"/>
                </a:cubicBezTo>
                <a:cubicBezTo>
                  <a:pt x="3563779" y="3322796"/>
                  <a:pt x="3463766" y="3090386"/>
                  <a:pt x="3333274" y="2877026"/>
                </a:cubicBezTo>
                <a:cubicBezTo>
                  <a:pt x="3202781" y="2663666"/>
                  <a:pt x="3039904" y="2470309"/>
                  <a:pt x="2843689" y="2316956"/>
                </a:cubicBezTo>
                <a:cubicBezTo>
                  <a:pt x="2794159" y="2278856"/>
                  <a:pt x="2743676" y="2242661"/>
                  <a:pt x="2691289" y="2209324"/>
                </a:cubicBezTo>
                <a:cubicBezTo>
                  <a:pt x="2677954" y="2200751"/>
                  <a:pt x="2664619" y="2193131"/>
                  <a:pt x="2651284" y="2185511"/>
                </a:cubicBezTo>
                <a:lnTo>
                  <a:pt x="2631281" y="2173129"/>
                </a:lnTo>
                <a:lnTo>
                  <a:pt x="2611279" y="2161699"/>
                </a:lnTo>
                <a:lnTo>
                  <a:pt x="2570321" y="2139791"/>
                </a:lnTo>
                <a:lnTo>
                  <a:pt x="2528411" y="2118836"/>
                </a:lnTo>
                <a:cubicBezTo>
                  <a:pt x="2514124" y="2111216"/>
                  <a:pt x="2500789" y="2105501"/>
                  <a:pt x="2486501" y="2098834"/>
                </a:cubicBezTo>
                <a:cubicBezTo>
                  <a:pt x="2472214" y="2092166"/>
                  <a:pt x="2457926" y="2085499"/>
                  <a:pt x="2443639" y="2079784"/>
                </a:cubicBezTo>
                <a:cubicBezTo>
                  <a:pt x="2415064" y="2068353"/>
                  <a:pt x="2385536" y="2055971"/>
                  <a:pt x="2356009" y="2045494"/>
                </a:cubicBezTo>
                <a:cubicBezTo>
                  <a:pt x="2296954" y="2023586"/>
                  <a:pt x="2236946" y="2006441"/>
                  <a:pt x="2175986" y="1990249"/>
                </a:cubicBezTo>
                <a:lnTo>
                  <a:pt x="2130266" y="1979771"/>
                </a:lnTo>
                <a:cubicBezTo>
                  <a:pt x="2115026" y="1975961"/>
                  <a:pt x="2099786" y="1972151"/>
                  <a:pt x="2084546" y="1970246"/>
                </a:cubicBezTo>
                <a:lnTo>
                  <a:pt x="2037874" y="1961674"/>
                </a:lnTo>
                <a:lnTo>
                  <a:pt x="1990249" y="1952149"/>
                </a:lnTo>
                <a:lnTo>
                  <a:pt x="1893094" y="1933099"/>
                </a:lnTo>
                <a:cubicBezTo>
                  <a:pt x="1885474" y="1931194"/>
                  <a:pt x="1876901" y="1930241"/>
                  <a:pt x="1869281" y="1928336"/>
                </a:cubicBezTo>
                <a:lnTo>
                  <a:pt x="1845469" y="1921669"/>
                </a:lnTo>
                <a:lnTo>
                  <a:pt x="1797844" y="1909286"/>
                </a:lnTo>
                <a:lnTo>
                  <a:pt x="1750219" y="1896903"/>
                </a:lnTo>
                <a:lnTo>
                  <a:pt x="1726406" y="1890236"/>
                </a:lnTo>
                <a:cubicBezTo>
                  <a:pt x="1718786" y="1888331"/>
                  <a:pt x="1711166" y="1885474"/>
                  <a:pt x="1702594" y="1882616"/>
                </a:cubicBezTo>
                <a:lnTo>
                  <a:pt x="1608296" y="1852136"/>
                </a:lnTo>
                <a:lnTo>
                  <a:pt x="1584484" y="1844516"/>
                </a:lnTo>
                <a:cubicBezTo>
                  <a:pt x="1576864" y="1841659"/>
                  <a:pt x="1569244" y="1838801"/>
                  <a:pt x="1561624" y="1835944"/>
                </a:cubicBezTo>
                <a:lnTo>
                  <a:pt x="1515904" y="1817846"/>
                </a:lnTo>
                <a:lnTo>
                  <a:pt x="1470184" y="1799749"/>
                </a:lnTo>
                <a:cubicBezTo>
                  <a:pt x="1462564" y="1796891"/>
                  <a:pt x="1454944" y="1794034"/>
                  <a:pt x="1447324" y="1790224"/>
                </a:cubicBezTo>
                <a:lnTo>
                  <a:pt x="1424464" y="1779746"/>
                </a:lnTo>
                <a:lnTo>
                  <a:pt x="1334929" y="1737836"/>
                </a:lnTo>
                <a:lnTo>
                  <a:pt x="1323499" y="1733074"/>
                </a:lnTo>
                <a:lnTo>
                  <a:pt x="1313021" y="1727359"/>
                </a:lnTo>
                <a:lnTo>
                  <a:pt x="1291114" y="1715928"/>
                </a:lnTo>
                <a:lnTo>
                  <a:pt x="1246346" y="1691164"/>
                </a:lnTo>
                <a:lnTo>
                  <a:pt x="1202531" y="1667351"/>
                </a:lnTo>
                <a:lnTo>
                  <a:pt x="1160621" y="1641634"/>
                </a:lnTo>
                <a:lnTo>
                  <a:pt x="1118711" y="1615916"/>
                </a:lnTo>
                <a:cubicBezTo>
                  <a:pt x="1104424" y="1607344"/>
                  <a:pt x="1090136" y="1598771"/>
                  <a:pt x="1076801" y="1589246"/>
                </a:cubicBezTo>
                <a:lnTo>
                  <a:pt x="995839" y="1533049"/>
                </a:lnTo>
                <a:cubicBezTo>
                  <a:pt x="969169" y="1513999"/>
                  <a:pt x="943451" y="1493044"/>
                  <a:pt x="917734" y="1473041"/>
                </a:cubicBezTo>
                <a:cubicBezTo>
                  <a:pt x="891064" y="1453991"/>
                  <a:pt x="867251" y="1432084"/>
                  <a:pt x="842486" y="1410176"/>
                </a:cubicBezTo>
                <a:lnTo>
                  <a:pt x="805339" y="1377791"/>
                </a:lnTo>
                <a:cubicBezTo>
                  <a:pt x="792956" y="1367314"/>
                  <a:pt x="781526" y="1354931"/>
                  <a:pt x="769144" y="1344453"/>
                </a:cubicBezTo>
                <a:lnTo>
                  <a:pt x="733901" y="1310164"/>
                </a:lnTo>
                <a:lnTo>
                  <a:pt x="715804" y="1293019"/>
                </a:lnTo>
                <a:cubicBezTo>
                  <a:pt x="710089" y="1287303"/>
                  <a:pt x="704374" y="1281589"/>
                  <a:pt x="698659" y="1274921"/>
                </a:cubicBezTo>
                <a:cubicBezTo>
                  <a:pt x="675799" y="1251109"/>
                  <a:pt x="652939" y="1227296"/>
                  <a:pt x="631031" y="1203484"/>
                </a:cubicBezTo>
                <a:lnTo>
                  <a:pt x="567214" y="1129189"/>
                </a:lnTo>
                <a:cubicBezTo>
                  <a:pt x="546259" y="1104424"/>
                  <a:pt x="526256" y="1078706"/>
                  <a:pt x="506254" y="1052989"/>
                </a:cubicBezTo>
                <a:cubicBezTo>
                  <a:pt x="426244" y="950119"/>
                  <a:pt x="354806" y="840581"/>
                  <a:pt x="290989" y="728186"/>
                </a:cubicBezTo>
                <a:cubicBezTo>
                  <a:pt x="227171" y="614839"/>
                  <a:pt x="170974" y="497681"/>
                  <a:pt x="123349" y="377666"/>
                </a:cubicBezTo>
                <a:cubicBezTo>
                  <a:pt x="98584" y="317659"/>
                  <a:pt x="77629" y="256699"/>
                  <a:pt x="57626" y="194786"/>
                </a:cubicBezTo>
                <a:cubicBezTo>
                  <a:pt x="38576" y="132874"/>
                  <a:pt x="20479" y="70961"/>
                  <a:pt x="7144" y="7144"/>
                </a:cubicBezTo>
                <a:cubicBezTo>
                  <a:pt x="22384" y="70009"/>
                  <a:pt x="42386" y="130969"/>
                  <a:pt x="64294" y="191929"/>
                </a:cubicBezTo>
                <a:cubicBezTo>
                  <a:pt x="86201" y="252889"/>
                  <a:pt x="110014" y="312896"/>
                  <a:pt x="136684" y="371951"/>
                </a:cubicBezTo>
                <a:cubicBezTo>
                  <a:pt x="188119" y="490061"/>
                  <a:pt x="249079" y="604361"/>
                  <a:pt x="315754" y="713899"/>
                </a:cubicBezTo>
                <a:cubicBezTo>
                  <a:pt x="383381" y="823436"/>
                  <a:pt x="457676" y="928211"/>
                  <a:pt x="540544" y="1026319"/>
                </a:cubicBezTo>
                <a:cubicBezTo>
                  <a:pt x="561499" y="1050131"/>
                  <a:pt x="581501" y="1074896"/>
                  <a:pt x="603409" y="1098709"/>
                </a:cubicBezTo>
                <a:lnTo>
                  <a:pt x="669131" y="1169194"/>
                </a:lnTo>
                <a:cubicBezTo>
                  <a:pt x="691991" y="1192053"/>
                  <a:pt x="714851" y="1213961"/>
                  <a:pt x="737711" y="1235869"/>
                </a:cubicBezTo>
                <a:cubicBezTo>
                  <a:pt x="743426" y="1241584"/>
                  <a:pt x="749141" y="1247299"/>
                  <a:pt x="754856" y="1252061"/>
                </a:cubicBezTo>
                <a:lnTo>
                  <a:pt x="772954" y="1268253"/>
                </a:lnTo>
                <a:lnTo>
                  <a:pt x="809149" y="1299686"/>
                </a:lnTo>
                <a:cubicBezTo>
                  <a:pt x="821531" y="1310164"/>
                  <a:pt x="832961" y="1321594"/>
                  <a:pt x="845344" y="1331119"/>
                </a:cubicBezTo>
                <a:lnTo>
                  <a:pt x="882491" y="1360646"/>
                </a:lnTo>
                <a:cubicBezTo>
                  <a:pt x="907256" y="1380649"/>
                  <a:pt x="932021" y="1400651"/>
                  <a:pt x="958691" y="1418749"/>
                </a:cubicBezTo>
                <a:cubicBezTo>
                  <a:pt x="984409" y="1436846"/>
                  <a:pt x="1010126" y="1455896"/>
                  <a:pt x="1036796" y="1473994"/>
                </a:cubicBezTo>
                <a:lnTo>
                  <a:pt x="1117759" y="1525428"/>
                </a:lnTo>
                <a:cubicBezTo>
                  <a:pt x="1131094" y="1534001"/>
                  <a:pt x="1145381" y="1541621"/>
                  <a:pt x="1158716" y="1549241"/>
                </a:cubicBezTo>
                <a:lnTo>
                  <a:pt x="1200626" y="1573053"/>
                </a:lnTo>
                <a:lnTo>
                  <a:pt x="1242536" y="1596866"/>
                </a:lnTo>
                <a:lnTo>
                  <a:pt x="1285399" y="1617821"/>
                </a:lnTo>
                <a:lnTo>
                  <a:pt x="1328261" y="1638776"/>
                </a:lnTo>
                <a:lnTo>
                  <a:pt x="1349216" y="1649253"/>
                </a:lnTo>
                <a:lnTo>
                  <a:pt x="1359694" y="1654016"/>
                </a:lnTo>
                <a:lnTo>
                  <a:pt x="1371124" y="1658778"/>
                </a:lnTo>
                <a:lnTo>
                  <a:pt x="1458754" y="1695926"/>
                </a:lnTo>
                <a:lnTo>
                  <a:pt x="1480661" y="1705451"/>
                </a:lnTo>
                <a:cubicBezTo>
                  <a:pt x="1488281" y="1708309"/>
                  <a:pt x="1495901" y="1711166"/>
                  <a:pt x="1503521" y="1713071"/>
                </a:cubicBezTo>
                <a:lnTo>
                  <a:pt x="1548289" y="1729264"/>
                </a:lnTo>
                <a:lnTo>
                  <a:pt x="1593056" y="1745456"/>
                </a:lnTo>
                <a:cubicBezTo>
                  <a:pt x="1600676" y="1748314"/>
                  <a:pt x="1608296" y="1751171"/>
                  <a:pt x="1615916" y="1753076"/>
                </a:cubicBezTo>
                <a:lnTo>
                  <a:pt x="1638776" y="1759744"/>
                </a:lnTo>
                <a:lnTo>
                  <a:pt x="1730216" y="1785461"/>
                </a:lnTo>
                <a:cubicBezTo>
                  <a:pt x="1737836" y="1787366"/>
                  <a:pt x="1745456" y="1790224"/>
                  <a:pt x="1753076" y="1792128"/>
                </a:cubicBezTo>
                <a:lnTo>
                  <a:pt x="1775936" y="1796891"/>
                </a:lnTo>
                <a:lnTo>
                  <a:pt x="1822609" y="1807369"/>
                </a:lnTo>
                <a:lnTo>
                  <a:pt x="1869281" y="1817846"/>
                </a:lnTo>
                <a:lnTo>
                  <a:pt x="1892141" y="1822609"/>
                </a:lnTo>
                <a:cubicBezTo>
                  <a:pt x="1899761" y="1824514"/>
                  <a:pt x="1907381" y="1825466"/>
                  <a:pt x="1915954" y="1826419"/>
                </a:cubicBezTo>
                <a:lnTo>
                  <a:pt x="2010251" y="1841659"/>
                </a:lnTo>
                <a:lnTo>
                  <a:pt x="2057876" y="1849278"/>
                </a:lnTo>
                <a:lnTo>
                  <a:pt x="2107406" y="1856899"/>
                </a:lnTo>
                <a:cubicBezTo>
                  <a:pt x="2123599" y="1858803"/>
                  <a:pt x="2139791" y="1862614"/>
                  <a:pt x="2156936" y="1865471"/>
                </a:cubicBezTo>
                <a:lnTo>
                  <a:pt x="2205514" y="1874996"/>
                </a:lnTo>
                <a:cubicBezTo>
                  <a:pt x="2270284" y="1889284"/>
                  <a:pt x="2335054" y="1905476"/>
                  <a:pt x="2398871" y="1926431"/>
                </a:cubicBezTo>
                <a:cubicBezTo>
                  <a:pt x="2431256" y="1935956"/>
                  <a:pt x="2461736" y="1948339"/>
                  <a:pt x="2493169" y="1959769"/>
                </a:cubicBezTo>
                <a:cubicBezTo>
                  <a:pt x="2508409" y="1965484"/>
                  <a:pt x="2524601" y="1972151"/>
                  <a:pt x="2539841" y="1978819"/>
                </a:cubicBezTo>
                <a:cubicBezTo>
                  <a:pt x="2555081" y="1985486"/>
                  <a:pt x="2571274" y="1991201"/>
                  <a:pt x="2585561" y="1998821"/>
                </a:cubicBezTo>
                <a:lnTo>
                  <a:pt x="2631281" y="2019776"/>
                </a:lnTo>
                <a:lnTo>
                  <a:pt x="2676049" y="2041684"/>
                </a:lnTo>
                <a:lnTo>
                  <a:pt x="2698909" y="2053114"/>
                </a:lnTo>
                <a:lnTo>
                  <a:pt x="2720816" y="2065496"/>
                </a:lnTo>
                <a:cubicBezTo>
                  <a:pt x="2735104" y="2074069"/>
                  <a:pt x="2750344" y="2081689"/>
                  <a:pt x="2764631" y="2090261"/>
                </a:cubicBezTo>
                <a:cubicBezTo>
                  <a:pt x="2822734" y="2123599"/>
                  <a:pt x="2878931" y="2160746"/>
                  <a:pt x="2933224" y="2199799"/>
                </a:cubicBezTo>
                <a:cubicBezTo>
                  <a:pt x="3151346" y="2357914"/>
                  <a:pt x="3334226" y="2559844"/>
                  <a:pt x="3480911" y="2781776"/>
                </a:cubicBezTo>
                <a:cubicBezTo>
                  <a:pt x="3554254" y="2893219"/>
                  <a:pt x="3620929" y="3009424"/>
                  <a:pt x="3678079" y="3129439"/>
                </a:cubicBezTo>
                <a:cubicBezTo>
                  <a:pt x="3736181" y="3249454"/>
                  <a:pt x="3786664" y="3372326"/>
                  <a:pt x="3831431" y="3497104"/>
                </a:cubicBezTo>
                <a:cubicBezTo>
                  <a:pt x="3875246" y="3621881"/>
                  <a:pt x="3913346" y="3749516"/>
                  <a:pt x="3944779" y="3879056"/>
                </a:cubicBezTo>
                <a:cubicBezTo>
                  <a:pt x="3960971" y="3943826"/>
                  <a:pt x="3974306" y="4008596"/>
                  <a:pt x="3987641" y="4074319"/>
                </a:cubicBezTo>
                <a:cubicBezTo>
                  <a:pt x="3994309" y="4106704"/>
                  <a:pt x="4000024" y="4140041"/>
                  <a:pt x="4004786" y="4173379"/>
                </a:cubicBezTo>
                <a:cubicBezTo>
                  <a:pt x="4007644" y="4189571"/>
                  <a:pt x="4009549" y="4206716"/>
                  <a:pt x="4012407" y="4223862"/>
                </a:cubicBezTo>
                <a:lnTo>
                  <a:pt x="4016216" y="4249579"/>
                </a:lnTo>
                <a:lnTo>
                  <a:pt x="4018121" y="4262914"/>
                </a:lnTo>
                <a:lnTo>
                  <a:pt x="4020026" y="4277201"/>
                </a:lnTo>
                <a:lnTo>
                  <a:pt x="3788569" y="4296251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5" name="Freeform: Shape 4"/>
          <p:cNvSpPr/>
          <p:nvPr/>
        </p:nvSpPr>
        <p:spPr>
          <a:xfrm>
            <a:off x="4810419" y="3638715"/>
            <a:ext cx="1261898" cy="3357125"/>
          </a:xfrm>
          <a:custGeom>
            <a:avLst/>
            <a:gdLst>
              <a:gd name="connsiteX0" fmla="*/ 150242 w 2524125"/>
              <a:gd name="connsiteY0" fmla="*/ 14764 h 6715125"/>
              <a:gd name="connsiteX1" fmla="*/ 104522 w 2524125"/>
              <a:gd name="connsiteY1" fmla="*/ 121444 h 6715125"/>
              <a:gd name="connsiteX2" fmla="*/ 86424 w 2524125"/>
              <a:gd name="connsiteY2" fmla="*/ 176689 h 6715125"/>
              <a:gd name="connsiteX3" fmla="*/ 72137 w 2524125"/>
              <a:gd name="connsiteY3" fmla="*/ 232886 h 6715125"/>
              <a:gd name="connsiteX4" fmla="*/ 38799 w 2524125"/>
              <a:gd name="connsiteY4" fmla="*/ 461486 h 6715125"/>
              <a:gd name="connsiteX5" fmla="*/ 39752 w 2524125"/>
              <a:gd name="connsiteY5" fmla="*/ 692944 h 6715125"/>
              <a:gd name="connsiteX6" fmla="*/ 51182 w 2524125"/>
              <a:gd name="connsiteY6" fmla="*/ 808196 h 6715125"/>
              <a:gd name="connsiteX7" fmla="*/ 59754 w 2524125"/>
              <a:gd name="connsiteY7" fmla="*/ 865346 h 6715125"/>
              <a:gd name="connsiteX8" fmla="*/ 69279 w 2524125"/>
              <a:gd name="connsiteY8" fmla="*/ 922496 h 6715125"/>
              <a:gd name="connsiteX9" fmla="*/ 94044 w 2524125"/>
              <a:gd name="connsiteY9" fmla="*/ 1035844 h 6715125"/>
              <a:gd name="connsiteX10" fmla="*/ 124524 w 2524125"/>
              <a:gd name="connsiteY10" fmla="*/ 1147286 h 6715125"/>
              <a:gd name="connsiteX11" fmla="*/ 160719 w 2524125"/>
              <a:gd name="connsiteY11" fmla="*/ 1256824 h 6715125"/>
              <a:gd name="connsiteX12" fmla="*/ 201677 w 2524125"/>
              <a:gd name="connsiteY12" fmla="*/ 1364456 h 6715125"/>
              <a:gd name="connsiteX13" fmla="*/ 407417 w 2524125"/>
              <a:gd name="connsiteY13" fmla="*/ 1778794 h 6715125"/>
              <a:gd name="connsiteX14" fmla="*/ 467424 w 2524125"/>
              <a:gd name="connsiteY14" fmla="*/ 1877854 h 6715125"/>
              <a:gd name="connsiteX15" fmla="*/ 482664 w 2524125"/>
              <a:gd name="connsiteY15" fmla="*/ 1902619 h 6715125"/>
              <a:gd name="connsiteX16" fmla="*/ 498857 w 2524125"/>
              <a:gd name="connsiteY16" fmla="*/ 1926431 h 6715125"/>
              <a:gd name="connsiteX17" fmla="*/ 531242 w 2524125"/>
              <a:gd name="connsiteY17" fmla="*/ 1974056 h 6715125"/>
              <a:gd name="connsiteX18" fmla="*/ 563627 w 2524125"/>
              <a:gd name="connsiteY18" fmla="*/ 2021681 h 6715125"/>
              <a:gd name="connsiteX19" fmla="*/ 579819 w 2524125"/>
              <a:gd name="connsiteY19" fmla="*/ 2045494 h 6715125"/>
              <a:gd name="connsiteX20" fmla="*/ 596964 w 2524125"/>
              <a:gd name="connsiteY20" fmla="*/ 2069306 h 6715125"/>
              <a:gd name="connsiteX21" fmla="*/ 665544 w 2524125"/>
              <a:gd name="connsiteY21" fmla="*/ 2162651 h 6715125"/>
              <a:gd name="connsiteX22" fmla="*/ 736029 w 2524125"/>
              <a:gd name="connsiteY22" fmla="*/ 2254091 h 6715125"/>
              <a:gd name="connsiteX23" fmla="*/ 808419 w 2524125"/>
              <a:gd name="connsiteY23" fmla="*/ 2344579 h 6715125"/>
              <a:gd name="connsiteX24" fmla="*/ 883667 w 2524125"/>
              <a:gd name="connsiteY24" fmla="*/ 2432209 h 6715125"/>
              <a:gd name="connsiteX25" fmla="*/ 921767 w 2524125"/>
              <a:gd name="connsiteY25" fmla="*/ 2476024 h 6715125"/>
              <a:gd name="connsiteX26" fmla="*/ 940817 w 2524125"/>
              <a:gd name="connsiteY26" fmla="*/ 2497931 h 6715125"/>
              <a:gd name="connsiteX27" fmla="*/ 959867 w 2524125"/>
              <a:gd name="connsiteY27" fmla="*/ 2518886 h 6715125"/>
              <a:gd name="connsiteX28" fmla="*/ 1037972 w 2524125"/>
              <a:gd name="connsiteY28" fmla="*/ 2603659 h 6715125"/>
              <a:gd name="connsiteX29" fmla="*/ 1117029 w 2524125"/>
              <a:gd name="connsiteY29" fmla="*/ 2688431 h 6715125"/>
              <a:gd name="connsiteX30" fmla="*/ 1197992 w 2524125"/>
              <a:gd name="connsiteY30" fmla="*/ 2771299 h 6715125"/>
              <a:gd name="connsiteX31" fmla="*/ 1279907 w 2524125"/>
              <a:gd name="connsiteY31" fmla="*/ 2852261 h 6715125"/>
              <a:gd name="connsiteX32" fmla="*/ 1363727 w 2524125"/>
              <a:gd name="connsiteY32" fmla="*/ 2931319 h 6715125"/>
              <a:gd name="connsiteX33" fmla="*/ 1405637 w 2524125"/>
              <a:gd name="connsiteY33" fmla="*/ 2971324 h 6715125"/>
              <a:gd name="connsiteX34" fmla="*/ 1426592 w 2524125"/>
              <a:gd name="connsiteY34" fmla="*/ 2991326 h 6715125"/>
              <a:gd name="connsiteX35" fmla="*/ 1437069 w 2524125"/>
              <a:gd name="connsiteY35" fmla="*/ 3000851 h 6715125"/>
              <a:gd name="connsiteX36" fmla="*/ 1448499 w 2524125"/>
              <a:gd name="connsiteY36" fmla="*/ 3010376 h 6715125"/>
              <a:gd name="connsiteX37" fmla="*/ 1619949 w 2524125"/>
              <a:gd name="connsiteY37" fmla="*/ 3175159 h 6715125"/>
              <a:gd name="connsiteX38" fmla="*/ 2173352 w 2524125"/>
              <a:gd name="connsiteY38" fmla="*/ 3943826 h 6715125"/>
              <a:gd name="connsiteX39" fmla="*/ 2481009 w 2524125"/>
              <a:gd name="connsiteY39" fmla="*/ 4845844 h 6715125"/>
              <a:gd name="connsiteX40" fmla="*/ 2477199 w 2524125"/>
              <a:gd name="connsiteY40" fmla="*/ 5804059 h 6715125"/>
              <a:gd name="connsiteX41" fmla="*/ 2180972 w 2524125"/>
              <a:gd name="connsiteY41" fmla="*/ 6714649 h 6715125"/>
              <a:gd name="connsiteX42" fmla="*/ 1991424 w 2524125"/>
              <a:gd name="connsiteY42" fmla="*/ 6620351 h 6715125"/>
              <a:gd name="connsiteX43" fmla="*/ 2294320 w 2524125"/>
              <a:gd name="connsiteY43" fmla="*/ 5769769 h 6715125"/>
              <a:gd name="connsiteX44" fmla="*/ 2321942 w 2524125"/>
              <a:gd name="connsiteY44" fmla="*/ 4869656 h 6715125"/>
              <a:gd name="connsiteX45" fmla="*/ 2052384 w 2524125"/>
              <a:gd name="connsiteY45" fmla="*/ 4004786 h 6715125"/>
              <a:gd name="connsiteX46" fmla="*/ 1538987 w 2524125"/>
              <a:gd name="connsiteY46" fmla="*/ 3249454 h 6715125"/>
              <a:gd name="connsiteX47" fmla="*/ 1378967 w 2524125"/>
              <a:gd name="connsiteY47" fmla="*/ 3086576 h 6715125"/>
              <a:gd name="connsiteX48" fmla="*/ 1368489 w 2524125"/>
              <a:gd name="connsiteY48" fmla="*/ 3077051 h 6715125"/>
              <a:gd name="connsiteX49" fmla="*/ 1357059 w 2524125"/>
              <a:gd name="connsiteY49" fmla="*/ 3067526 h 6715125"/>
              <a:gd name="connsiteX50" fmla="*/ 1336104 w 2524125"/>
              <a:gd name="connsiteY50" fmla="*/ 3046571 h 6715125"/>
              <a:gd name="connsiteX51" fmla="*/ 1294194 w 2524125"/>
              <a:gd name="connsiteY51" fmla="*/ 3004661 h 6715125"/>
              <a:gd name="connsiteX52" fmla="*/ 1210374 w 2524125"/>
              <a:gd name="connsiteY52" fmla="*/ 2920841 h 6715125"/>
              <a:gd name="connsiteX53" fmla="*/ 1129412 w 2524125"/>
              <a:gd name="connsiteY53" fmla="*/ 2836069 h 6715125"/>
              <a:gd name="connsiteX54" fmla="*/ 1049402 w 2524125"/>
              <a:gd name="connsiteY54" fmla="*/ 2750344 h 6715125"/>
              <a:gd name="connsiteX55" fmla="*/ 971297 w 2524125"/>
              <a:gd name="connsiteY55" fmla="*/ 2662714 h 6715125"/>
              <a:gd name="connsiteX56" fmla="*/ 894144 w 2524125"/>
              <a:gd name="connsiteY56" fmla="*/ 2574131 h 6715125"/>
              <a:gd name="connsiteX57" fmla="*/ 875094 w 2524125"/>
              <a:gd name="connsiteY57" fmla="*/ 2552224 h 6715125"/>
              <a:gd name="connsiteX58" fmla="*/ 856997 w 2524125"/>
              <a:gd name="connsiteY58" fmla="*/ 2529364 h 6715125"/>
              <a:gd name="connsiteX59" fmla="*/ 819849 w 2524125"/>
              <a:gd name="connsiteY59" fmla="*/ 2483644 h 6715125"/>
              <a:gd name="connsiteX60" fmla="*/ 745554 w 2524125"/>
              <a:gd name="connsiteY60" fmla="*/ 2392204 h 6715125"/>
              <a:gd name="connsiteX61" fmla="*/ 675069 w 2524125"/>
              <a:gd name="connsiteY61" fmla="*/ 2297906 h 6715125"/>
              <a:gd name="connsiteX62" fmla="*/ 605537 w 2524125"/>
              <a:gd name="connsiteY62" fmla="*/ 2202656 h 6715125"/>
              <a:gd name="connsiteX63" fmla="*/ 538862 w 2524125"/>
              <a:gd name="connsiteY63" fmla="*/ 2105501 h 6715125"/>
              <a:gd name="connsiteX64" fmla="*/ 522669 w 2524125"/>
              <a:gd name="connsiteY64" fmla="*/ 2081689 h 6715125"/>
              <a:gd name="connsiteX65" fmla="*/ 506477 w 2524125"/>
              <a:gd name="connsiteY65" fmla="*/ 2056924 h 6715125"/>
              <a:gd name="connsiteX66" fmla="*/ 475044 w 2524125"/>
              <a:gd name="connsiteY66" fmla="*/ 2007394 h 6715125"/>
              <a:gd name="connsiteX67" fmla="*/ 443612 w 2524125"/>
              <a:gd name="connsiteY67" fmla="*/ 1957864 h 6715125"/>
              <a:gd name="connsiteX68" fmla="*/ 428372 w 2524125"/>
              <a:gd name="connsiteY68" fmla="*/ 1933099 h 6715125"/>
              <a:gd name="connsiteX69" fmla="*/ 414084 w 2524125"/>
              <a:gd name="connsiteY69" fmla="*/ 1907381 h 6715125"/>
              <a:gd name="connsiteX70" fmla="*/ 355029 w 2524125"/>
              <a:gd name="connsiteY70" fmla="*/ 1805464 h 6715125"/>
              <a:gd name="connsiteX71" fmla="*/ 156909 w 2524125"/>
              <a:gd name="connsiteY71" fmla="*/ 1378744 h 6715125"/>
              <a:gd name="connsiteX72" fmla="*/ 117857 w 2524125"/>
              <a:gd name="connsiteY72" fmla="*/ 1267301 h 6715125"/>
              <a:gd name="connsiteX73" fmla="*/ 84519 w 2524125"/>
              <a:gd name="connsiteY73" fmla="*/ 1154906 h 6715125"/>
              <a:gd name="connsiteX74" fmla="*/ 55944 w 2524125"/>
              <a:gd name="connsiteY74" fmla="*/ 1040606 h 6715125"/>
              <a:gd name="connsiteX75" fmla="*/ 34037 w 2524125"/>
              <a:gd name="connsiteY75" fmla="*/ 925354 h 6715125"/>
              <a:gd name="connsiteX76" fmla="*/ 25464 w 2524125"/>
              <a:gd name="connsiteY76" fmla="*/ 867251 h 6715125"/>
              <a:gd name="connsiteX77" fmla="*/ 17844 w 2524125"/>
              <a:gd name="connsiteY77" fmla="*/ 809149 h 6715125"/>
              <a:gd name="connsiteX78" fmla="*/ 9272 w 2524125"/>
              <a:gd name="connsiteY78" fmla="*/ 691991 h 6715125"/>
              <a:gd name="connsiteX79" fmla="*/ 14987 w 2524125"/>
              <a:gd name="connsiteY79" fmla="*/ 456724 h 6715125"/>
              <a:gd name="connsiteX80" fmla="*/ 55944 w 2524125"/>
              <a:gd name="connsiteY80" fmla="*/ 225266 h 6715125"/>
              <a:gd name="connsiteX81" fmla="*/ 72137 w 2524125"/>
              <a:gd name="connsiteY81" fmla="*/ 169069 h 6715125"/>
              <a:gd name="connsiteX82" fmla="*/ 91187 w 2524125"/>
              <a:gd name="connsiteY82" fmla="*/ 113824 h 6715125"/>
              <a:gd name="connsiteX83" fmla="*/ 139764 w 2524125"/>
              <a:gd name="connsiteY83" fmla="*/ 7144 h 6715125"/>
              <a:gd name="connsiteX84" fmla="*/ 150242 w 2524125"/>
              <a:gd name="connsiteY84" fmla="*/ 14764 h 671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2524125" h="6715125">
                <a:moveTo>
                  <a:pt x="150242" y="14764"/>
                </a:moveTo>
                <a:cubicBezTo>
                  <a:pt x="132144" y="48101"/>
                  <a:pt x="117857" y="84296"/>
                  <a:pt x="104522" y="121444"/>
                </a:cubicBezTo>
                <a:cubicBezTo>
                  <a:pt x="97854" y="139541"/>
                  <a:pt x="93092" y="158591"/>
                  <a:pt x="86424" y="176689"/>
                </a:cubicBezTo>
                <a:cubicBezTo>
                  <a:pt x="81662" y="195739"/>
                  <a:pt x="75947" y="213836"/>
                  <a:pt x="72137" y="232886"/>
                </a:cubicBezTo>
                <a:cubicBezTo>
                  <a:pt x="54992" y="308134"/>
                  <a:pt x="42609" y="385286"/>
                  <a:pt x="38799" y="461486"/>
                </a:cubicBezTo>
                <a:cubicBezTo>
                  <a:pt x="34037" y="538639"/>
                  <a:pt x="33084" y="615791"/>
                  <a:pt x="39752" y="692944"/>
                </a:cubicBezTo>
                <a:cubicBezTo>
                  <a:pt x="41657" y="731044"/>
                  <a:pt x="47372" y="770096"/>
                  <a:pt x="51182" y="808196"/>
                </a:cubicBezTo>
                <a:cubicBezTo>
                  <a:pt x="53087" y="827246"/>
                  <a:pt x="56897" y="846296"/>
                  <a:pt x="59754" y="865346"/>
                </a:cubicBezTo>
                <a:lnTo>
                  <a:pt x="69279" y="922496"/>
                </a:lnTo>
                <a:cubicBezTo>
                  <a:pt x="76899" y="960596"/>
                  <a:pt x="85472" y="997744"/>
                  <a:pt x="94044" y="1035844"/>
                </a:cubicBezTo>
                <a:cubicBezTo>
                  <a:pt x="104522" y="1072991"/>
                  <a:pt x="114047" y="1110139"/>
                  <a:pt x="124524" y="1147286"/>
                </a:cubicBezTo>
                <a:lnTo>
                  <a:pt x="160719" y="1256824"/>
                </a:lnTo>
                <a:lnTo>
                  <a:pt x="201677" y="1364456"/>
                </a:lnTo>
                <a:cubicBezTo>
                  <a:pt x="259779" y="1507331"/>
                  <a:pt x="330264" y="1645444"/>
                  <a:pt x="407417" y="1778794"/>
                </a:cubicBezTo>
                <a:lnTo>
                  <a:pt x="467424" y="1877854"/>
                </a:lnTo>
                <a:lnTo>
                  <a:pt x="482664" y="1902619"/>
                </a:lnTo>
                <a:cubicBezTo>
                  <a:pt x="487427" y="1911191"/>
                  <a:pt x="493142" y="1918811"/>
                  <a:pt x="498857" y="1926431"/>
                </a:cubicBezTo>
                <a:lnTo>
                  <a:pt x="531242" y="1974056"/>
                </a:lnTo>
                <a:lnTo>
                  <a:pt x="563627" y="2021681"/>
                </a:lnTo>
                <a:lnTo>
                  <a:pt x="579819" y="2045494"/>
                </a:lnTo>
                <a:lnTo>
                  <a:pt x="596964" y="2069306"/>
                </a:lnTo>
                <a:lnTo>
                  <a:pt x="665544" y="2162651"/>
                </a:lnTo>
                <a:cubicBezTo>
                  <a:pt x="687452" y="2194084"/>
                  <a:pt x="712217" y="2223611"/>
                  <a:pt x="736029" y="2254091"/>
                </a:cubicBezTo>
                <a:lnTo>
                  <a:pt x="808419" y="2344579"/>
                </a:lnTo>
                <a:lnTo>
                  <a:pt x="883667" y="2432209"/>
                </a:lnTo>
                <a:lnTo>
                  <a:pt x="921767" y="2476024"/>
                </a:lnTo>
                <a:lnTo>
                  <a:pt x="940817" y="2497931"/>
                </a:lnTo>
                <a:cubicBezTo>
                  <a:pt x="947484" y="2505551"/>
                  <a:pt x="954152" y="2512219"/>
                  <a:pt x="959867" y="2518886"/>
                </a:cubicBezTo>
                <a:lnTo>
                  <a:pt x="1037972" y="2603659"/>
                </a:lnTo>
                <a:cubicBezTo>
                  <a:pt x="1064642" y="2632234"/>
                  <a:pt x="1089407" y="2660809"/>
                  <a:pt x="1117029" y="2688431"/>
                </a:cubicBezTo>
                <a:lnTo>
                  <a:pt x="1197992" y="2771299"/>
                </a:lnTo>
                <a:cubicBezTo>
                  <a:pt x="1225614" y="2798921"/>
                  <a:pt x="1252284" y="2826544"/>
                  <a:pt x="1279907" y="2852261"/>
                </a:cubicBezTo>
                <a:lnTo>
                  <a:pt x="1363727" y="2931319"/>
                </a:lnTo>
                <a:lnTo>
                  <a:pt x="1405637" y="2971324"/>
                </a:lnTo>
                <a:lnTo>
                  <a:pt x="1426592" y="2991326"/>
                </a:lnTo>
                <a:lnTo>
                  <a:pt x="1437069" y="3000851"/>
                </a:lnTo>
                <a:lnTo>
                  <a:pt x="1448499" y="3010376"/>
                </a:lnTo>
                <a:cubicBezTo>
                  <a:pt x="1508507" y="3062764"/>
                  <a:pt x="1565657" y="3118009"/>
                  <a:pt x="1619949" y="3175159"/>
                </a:cubicBezTo>
                <a:cubicBezTo>
                  <a:pt x="1838072" y="3404711"/>
                  <a:pt x="2024762" y="3662839"/>
                  <a:pt x="2173352" y="3943826"/>
                </a:cubicBezTo>
                <a:cubicBezTo>
                  <a:pt x="2320989" y="4224814"/>
                  <a:pt x="2428622" y="4529614"/>
                  <a:pt x="2481009" y="4845844"/>
                </a:cubicBezTo>
                <a:cubicBezTo>
                  <a:pt x="2534349" y="5162074"/>
                  <a:pt x="2531492" y="5487829"/>
                  <a:pt x="2477199" y="5804059"/>
                </a:cubicBezTo>
                <a:cubicBezTo>
                  <a:pt x="2422907" y="6120289"/>
                  <a:pt x="2319084" y="6426994"/>
                  <a:pt x="2180972" y="6714649"/>
                </a:cubicBezTo>
                <a:lnTo>
                  <a:pt x="1991424" y="6620351"/>
                </a:lnTo>
                <a:cubicBezTo>
                  <a:pt x="2129537" y="6350794"/>
                  <a:pt x="2235264" y="6065044"/>
                  <a:pt x="2294320" y="5769769"/>
                </a:cubicBezTo>
                <a:cubicBezTo>
                  <a:pt x="2352422" y="5474494"/>
                  <a:pt x="2363852" y="5169694"/>
                  <a:pt x="2321942" y="4869656"/>
                </a:cubicBezTo>
                <a:cubicBezTo>
                  <a:pt x="2280032" y="4570571"/>
                  <a:pt x="2186687" y="4278154"/>
                  <a:pt x="2052384" y="4004786"/>
                </a:cubicBezTo>
                <a:cubicBezTo>
                  <a:pt x="1917129" y="3731419"/>
                  <a:pt x="1743774" y="3476149"/>
                  <a:pt x="1538987" y="3249454"/>
                </a:cubicBezTo>
                <a:cubicBezTo>
                  <a:pt x="1487552" y="3193256"/>
                  <a:pt x="1434212" y="3138011"/>
                  <a:pt x="1378967" y="3086576"/>
                </a:cubicBezTo>
                <a:lnTo>
                  <a:pt x="1368489" y="3077051"/>
                </a:lnTo>
                <a:lnTo>
                  <a:pt x="1357059" y="3067526"/>
                </a:lnTo>
                <a:lnTo>
                  <a:pt x="1336104" y="3046571"/>
                </a:lnTo>
                <a:lnTo>
                  <a:pt x="1294194" y="3004661"/>
                </a:lnTo>
                <a:lnTo>
                  <a:pt x="1210374" y="2920841"/>
                </a:lnTo>
                <a:cubicBezTo>
                  <a:pt x="1181799" y="2893219"/>
                  <a:pt x="1156082" y="2864644"/>
                  <a:pt x="1129412" y="2836069"/>
                </a:cubicBezTo>
                <a:lnTo>
                  <a:pt x="1049402" y="2750344"/>
                </a:lnTo>
                <a:cubicBezTo>
                  <a:pt x="1022732" y="2721769"/>
                  <a:pt x="997014" y="2692241"/>
                  <a:pt x="971297" y="2662714"/>
                </a:cubicBezTo>
                <a:lnTo>
                  <a:pt x="894144" y="2574131"/>
                </a:lnTo>
                <a:cubicBezTo>
                  <a:pt x="887477" y="2566511"/>
                  <a:pt x="880809" y="2559844"/>
                  <a:pt x="875094" y="2552224"/>
                </a:cubicBezTo>
                <a:lnTo>
                  <a:pt x="856997" y="2529364"/>
                </a:lnTo>
                <a:lnTo>
                  <a:pt x="819849" y="2483644"/>
                </a:lnTo>
                <a:lnTo>
                  <a:pt x="745554" y="2392204"/>
                </a:lnTo>
                <a:lnTo>
                  <a:pt x="675069" y="2297906"/>
                </a:lnTo>
                <a:cubicBezTo>
                  <a:pt x="651257" y="2266474"/>
                  <a:pt x="627444" y="2235994"/>
                  <a:pt x="605537" y="2202656"/>
                </a:cubicBezTo>
                <a:lnTo>
                  <a:pt x="538862" y="2105501"/>
                </a:lnTo>
                <a:lnTo>
                  <a:pt x="522669" y="2081689"/>
                </a:lnTo>
                <a:lnTo>
                  <a:pt x="506477" y="2056924"/>
                </a:lnTo>
                <a:lnTo>
                  <a:pt x="475044" y="2007394"/>
                </a:lnTo>
                <a:lnTo>
                  <a:pt x="443612" y="1957864"/>
                </a:lnTo>
                <a:cubicBezTo>
                  <a:pt x="438849" y="1949291"/>
                  <a:pt x="433134" y="1941671"/>
                  <a:pt x="428372" y="1933099"/>
                </a:cubicBezTo>
                <a:lnTo>
                  <a:pt x="414084" y="1907381"/>
                </a:lnTo>
                <a:lnTo>
                  <a:pt x="355029" y="1805464"/>
                </a:lnTo>
                <a:cubicBezTo>
                  <a:pt x="279782" y="1667351"/>
                  <a:pt x="212154" y="1525429"/>
                  <a:pt x="156909" y="1378744"/>
                </a:cubicBezTo>
                <a:lnTo>
                  <a:pt x="117857" y="1267301"/>
                </a:lnTo>
                <a:lnTo>
                  <a:pt x="84519" y="1154906"/>
                </a:lnTo>
                <a:cubicBezTo>
                  <a:pt x="74994" y="1116806"/>
                  <a:pt x="65469" y="1078706"/>
                  <a:pt x="55944" y="1040606"/>
                </a:cubicBezTo>
                <a:cubicBezTo>
                  <a:pt x="48324" y="1002506"/>
                  <a:pt x="40704" y="963454"/>
                  <a:pt x="34037" y="925354"/>
                </a:cubicBezTo>
                <a:lnTo>
                  <a:pt x="25464" y="867251"/>
                </a:lnTo>
                <a:cubicBezTo>
                  <a:pt x="22607" y="848201"/>
                  <a:pt x="19749" y="828199"/>
                  <a:pt x="17844" y="809149"/>
                </a:cubicBezTo>
                <a:cubicBezTo>
                  <a:pt x="14034" y="770096"/>
                  <a:pt x="10224" y="731044"/>
                  <a:pt x="9272" y="691991"/>
                </a:cubicBezTo>
                <a:cubicBezTo>
                  <a:pt x="4509" y="613886"/>
                  <a:pt x="8319" y="534829"/>
                  <a:pt x="14987" y="456724"/>
                </a:cubicBezTo>
                <a:cubicBezTo>
                  <a:pt x="21654" y="378619"/>
                  <a:pt x="35942" y="301466"/>
                  <a:pt x="55944" y="225266"/>
                </a:cubicBezTo>
                <a:cubicBezTo>
                  <a:pt x="60707" y="206216"/>
                  <a:pt x="66422" y="188119"/>
                  <a:pt x="72137" y="169069"/>
                </a:cubicBezTo>
                <a:cubicBezTo>
                  <a:pt x="78804" y="150971"/>
                  <a:pt x="84519" y="131921"/>
                  <a:pt x="91187" y="113824"/>
                </a:cubicBezTo>
                <a:cubicBezTo>
                  <a:pt x="104522" y="76676"/>
                  <a:pt x="120714" y="41434"/>
                  <a:pt x="139764" y="7144"/>
                </a:cubicBezTo>
                <a:lnTo>
                  <a:pt x="150242" y="14764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6" name="Freeform: Shape 5"/>
          <p:cNvSpPr/>
          <p:nvPr/>
        </p:nvSpPr>
        <p:spPr>
          <a:xfrm>
            <a:off x="5865228" y="3069670"/>
            <a:ext cx="661901" cy="3928551"/>
          </a:xfrm>
          <a:custGeom>
            <a:avLst/>
            <a:gdLst>
              <a:gd name="connsiteX0" fmla="*/ 779738 w 1323975"/>
              <a:gd name="connsiteY0" fmla="*/ 7144 h 7858125"/>
              <a:gd name="connsiteX1" fmla="*/ 673057 w 1323975"/>
              <a:gd name="connsiteY1" fmla="*/ 512921 h 7858125"/>
              <a:gd name="connsiteX2" fmla="*/ 587332 w 1323975"/>
              <a:gd name="connsiteY2" fmla="*/ 1022509 h 7858125"/>
              <a:gd name="connsiteX3" fmla="*/ 490177 w 1323975"/>
              <a:gd name="connsiteY3" fmla="*/ 2049304 h 7858125"/>
              <a:gd name="connsiteX4" fmla="*/ 503513 w 1323975"/>
              <a:gd name="connsiteY4" fmla="*/ 2562701 h 7858125"/>
              <a:gd name="connsiteX5" fmla="*/ 538755 w 1323975"/>
              <a:gd name="connsiteY5" fmla="*/ 2815114 h 7858125"/>
              <a:gd name="connsiteX6" fmla="*/ 552090 w 1323975"/>
              <a:gd name="connsiteY6" fmla="*/ 2877026 h 7858125"/>
              <a:gd name="connsiteX7" fmla="*/ 567330 w 1323975"/>
              <a:gd name="connsiteY7" fmla="*/ 2937986 h 7858125"/>
              <a:gd name="connsiteX8" fmla="*/ 585427 w 1323975"/>
              <a:gd name="connsiteY8" fmla="*/ 2997994 h 7858125"/>
              <a:gd name="connsiteX9" fmla="*/ 595905 w 1323975"/>
              <a:gd name="connsiteY9" fmla="*/ 3027521 h 7858125"/>
              <a:gd name="connsiteX10" fmla="*/ 606382 w 1323975"/>
              <a:gd name="connsiteY10" fmla="*/ 3057049 h 7858125"/>
              <a:gd name="connsiteX11" fmla="*/ 656865 w 1323975"/>
              <a:gd name="connsiteY11" fmla="*/ 3170396 h 7858125"/>
              <a:gd name="connsiteX12" fmla="*/ 716872 w 1323975"/>
              <a:gd name="connsiteY12" fmla="*/ 3285649 h 7858125"/>
              <a:gd name="connsiteX13" fmla="*/ 774975 w 1323975"/>
              <a:gd name="connsiteY13" fmla="*/ 3401854 h 7858125"/>
              <a:gd name="connsiteX14" fmla="*/ 832125 w 1323975"/>
              <a:gd name="connsiteY14" fmla="*/ 3519011 h 7858125"/>
              <a:gd name="connsiteX15" fmla="*/ 1042627 w 1323975"/>
              <a:gd name="connsiteY15" fmla="*/ 3995261 h 7858125"/>
              <a:gd name="connsiteX16" fmla="*/ 1210267 w 1323975"/>
              <a:gd name="connsiteY16" fmla="*/ 4491514 h 7858125"/>
              <a:gd name="connsiteX17" fmla="*/ 1270275 w 1323975"/>
              <a:gd name="connsiteY17" fmla="*/ 4747737 h 7858125"/>
              <a:gd name="connsiteX18" fmla="*/ 1293135 w 1323975"/>
              <a:gd name="connsiteY18" fmla="*/ 4878229 h 7858125"/>
              <a:gd name="connsiteX19" fmla="*/ 1309327 w 1323975"/>
              <a:gd name="connsiteY19" fmla="*/ 5009674 h 7858125"/>
              <a:gd name="connsiteX20" fmla="*/ 1315995 w 1323975"/>
              <a:gd name="connsiteY20" fmla="*/ 5075396 h 7858125"/>
              <a:gd name="connsiteX21" fmla="*/ 1320757 w 1323975"/>
              <a:gd name="connsiteY21" fmla="*/ 5141119 h 7858125"/>
              <a:gd name="connsiteX22" fmla="*/ 1323615 w 1323975"/>
              <a:gd name="connsiteY22" fmla="*/ 5207794 h 7858125"/>
              <a:gd name="connsiteX23" fmla="*/ 1324567 w 1323975"/>
              <a:gd name="connsiteY23" fmla="*/ 5241131 h 7858125"/>
              <a:gd name="connsiteX24" fmla="*/ 1324567 w 1323975"/>
              <a:gd name="connsiteY24" fmla="*/ 5274469 h 7858125"/>
              <a:gd name="connsiteX25" fmla="*/ 1324567 w 1323975"/>
              <a:gd name="connsiteY25" fmla="*/ 5341144 h 7858125"/>
              <a:gd name="connsiteX26" fmla="*/ 1322663 w 1323975"/>
              <a:gd name="connsiteY26" fmla="*/ 5407819 h 7858125"/>
              <a:gd name="connsiteX27" fmla="*/ 1318852 w 1323975"/>
              <a:gd name="connsiteY27" fmla="*/ 5474494 h 7858125"/>
              <a:gd name="connsiteX28" fmla="*/ 1313138 w 1323975"/>
              <a:gd name="connsiteY28" fmla="*/ 5541169 h 7858125"/>
              <a:gd name="connsiteX29" fmla="*/ 1296945 w 1323975"/>
              <a:gd name="connsiteY29" fmla="*/ 5673567 h 7858125"/>
              <a:gd name="connsiteX30" fmla="*/ 1274085 w 1323975"/>
              <a:gd name="connsiteY30" fmla="*/ 5805012 h 7858125"/>
              <a:gd name="connsiteX31" fmla="*/ 1245510 w 1323975"/>
              <a:gd name="connsiteY31" fmla="*/ 5934551 h 7858125"/>
              <a:gd name="connsiteX32" fmla="*/ 1228365 w 1323975"/>
              <a:gd name="connsiteY32" fmla="*/ 5998369 h 7858125"/>
              <a:gd name="connsiteX33" fmla="*/ 1219792 w 1323975"/>
              <a:gd name="connsiteY33" fmla="*/ 6030754 h 7858125"/>
              <a:gd name="connsiteX34" fmla="*/ 1210267 w 1323975"/>
              <a:gd name="connsiteY34" fmla="*/ 6062187 h 7858125"/>
              <a:gd name="connsiteX35" fmla="*/ 1191217 w 1323975"/>
              <a:gd name="connsiteY35" fmla="*/ 6126004 h 7858125"/>
              <a:gd name="connsiteX36" fmla="*/ 1170263 w 1323975"/>
              <a:gd name="connsiteY36" fmla="*/ 6188869 h 7858125"/>
              <a:gd name="connsiteX37" fmla="*/ 1158832 w 1323975"/>
              <a:gd name="connsiteY37" fmla="*/ 6221254 h 7858125"/>
              <a:gd name="connsiteX38" fmla="*/ 1146450 w 1323975"/>
              <a:gd name="connsiteY38" fmla="*/ 6253639 h 7858125"/>
              <a:gd name="connsiteX39" fmla="*/ 1118827 w 1323975"/>
              <a:gd name="connsiteY39" fmla="*/ 6316504 h 7858125"/>
              <a:gd name="connsiteX40" fmla="*/ 987382 w 1323975"/>
              <a:gd name="connsiteY40" fmla="*/ 6551771 h 7858125"/>
              <a:gd name="connsiteX41" fmla="*/ 686392 w 1323975"/>
              <a:gd name="connsiteY41" fmla="*/ 6981349 h 7858125"/>
              <a:gd name="connsiteX42" fmla="*/ 386355 w 1323975"/>
              <a:gd name="connsiteY42" fmla="*/ 7396639 h 7858125"/>
              <a:gd name="connsiteX43" fmla="*/ 261577 w 1323975"/>
              <a:gd name="connsiteY43" fmla="*/ 7607142 h 7858125"/>
              <a:gd name="connsiteX44" fmla="*/ 223477 w 1323975"/>
              <a:gd name="connsiteY44" fmla="*/ 7707154 h 7858125"/>
              <a:gd name="connsiteX45" fmla="*/ 217763 w 1323975"/>
              <a:gd name="connsiteY45" fmla="*/ 7746206 h 7858125"/>
              <a:gd name="connsiteX46" fmla="*/ 220620 w 1323975"/>
              <a:gd name="connsiteY46" fmla="*/ 7764304 h 7858125"/>
              <a:gd name="connsiteX47" fmla="*/ 27262 w 1323975"/>
              <a:gd name="connsiteY47" fmla="*/ 7850981 h 7858125"/>
              <a:gd name="connsiteX48" fmla="*/ 7260 w 1323975"/>
              <a:gd name="connsiteY48" fmla="*/ 7743349 h 7858125"/>
              <a:gd name="connsiteX49" fmla="*/ 20595 w 1323975"/>
              <a:gd name="connsiteY49" fmla="*/ 7654767 h 7858125"/>
              <a:gd name="connsiteX50" fmla="*/ 76792 w 1323975"/>
              <a:gd name="connsiteY50" fmla="*/ 7514749 h 7858125"/>
              <a:gd name="connsiteX51" fmla="*/ 221572 w 1323975"/>
              <a:gd name="connsiteY51" fmla="*/ 7283292 h 7858125"/>
              <a:gd name="connsiteX52" fmla="*/ 537802 w 1323975"/>
              <a:gd name="connsiteY52" fmla="*/ 6868001 h 7858125"/>
              <a:gd name="connsiteX53" fmla="*/ 841650 w 1323975"/>
              <a:gd name="connsiteY53" fmla="*/ 6457474 h 7858125"/>
              <a:gd name="connsiteX54" fmla="*/ 968332 w 1323975"/>
              <a:gd name="connsiteY54" fmla="*/ 6244114 h 7858125"/>
              <a:gd name="connsiteX55" fmla="*/ 994050 w 1323975"/>
              <a:gd name="connsiteY55" fmla="*/ 6189821 h 7858125"/>
              <a:gd name="connsiteX56" fmla="*/ 1005480 w 1323975"/>
              <a:gd name="connsiteY56" fmla="*/ 6162199 h 7858125"/>
              <a:gd name="connsiteX57" fmla="*/ 1015957 w 1323975"/>
              <a:gd name="connsiteY57" fmla="*/ 6133624 h 7858125"/>
              <a:gd name="connsiteX58" fmla="*/ 1037865 w 1323975"/>
              <a:gd name="connsiteY58" fmla="*/ 6074569 h 7858125"/>
              <a:gd name="connsiteX59" fmla="*/ 1057867 w 1323975"/>
              <a:gd name="connsiteY59" fmla="*/ 6014562 h 7858125"/>
              <a:gd name="connsiteX60" fmla="*/ 1067392 w 1323975"/>
              <a:gd name="connsiteY60" fmla="*/ 5985034 h 7858125"/>
              <a:gd name="connsiteX61" fmla="*/ 1075965 w 1323975"/>
              <a:gd name="connsiteY61" fmla="*/ 5954554 h 7858125"/>
              <a:gd name="connsiteX62" fmla="*/ 1094063 w 1323975"/>
              <a:gd name="connsiteY62" fmla="*/ 5894546 h 7858125"/>
              <a:gd name="connsiteX63" fmla="*/ 1124542 w 1323975"/>
              <a:gd name="connsiteY63" fmla="*/ 5772626 h 7858125"/>
              <a:gd name="connsiteX64" fmla="*/ 1149307 w 1323975"/>
              <a:gd name="connsiteY64" fmla="*/ 5649754 h 7858125"/>
              <a:gd name="connsiteX65" fmla="*/ 1167405 w 1323975"/>
              <a:gd name="connsiteY65" fmla="*/ 5525929 h 7858125"/>
              <a:gd name="connsiteX66" fmla="*/ 1174072 w 1323975"/>
              <a:gd name="connsiteY66" fmla="*/ 5463064 h 7858125"/>
              <a:gd name="connsiteX67" fmla="*/ 1179788 w 1323975"/>
              <a:gd name="connsiteY67" fmla="*/ 5400199 h 7858125"/>
              <a:gd name="connsiteX68" fmla="*/ 1183597 w 1323975"/>
              <a:gd name="connsiteY68" fmla="*/ 5337334 h 7858125"/>
              <a:gd name="connsiteX69" fmla="*/ 1185502 w 1323975"/>
              <a:gd name="connsiteY69" fmla="*/ 5274469 h 7858125"/>
              <a:gd name="connsiteX70" fmla="*/ 1186455 w 1323975"/>
              <a:gd name="connsiteY70" fmla="*/ 5243037 h 7858125"/>
              <a:gd name="connsiteX71" fmla="*/ 1186455 w 1323975"/>
              <a:gd name="connsiteY71" fmla="*/ 5211604 h 7858125"/>
              <a:gd name="connsiteX72" fmla="*/ 1185502 w 1323975"/>
              <a:gd name="connsiteY72" fmla="*/ 5148739 h 7858125"/>
              <a:gd name="connsiteX73" fmla="*/ 1182645 w 1323975"/>
              <a:gd name="connsiteY73" fmla="*/ 5085874 h 7858125"/>
              <a:gd name="connsiteX74" fmla="*/ 1177882 w 1323975"/>
              <a:gd name="connsiteY74" fmla="*/ 5023009 h 7858125"/>
              <a:gd name="connsiteX75" fmla="*/ 943567 w 1323975"/>
              <a:gd name="connsiteY75" fmla="*/ 4035266 h 7858125"/>
              <a:gd name="connsiteX76" fmla="*/ 748305 w 1323975"/>
              <a:gd name="connsiteY76" fmla="*/ 3559969 h 7858125"/>
              <a:gd name="connsiteX77" fmla="*/ 694965 w 1323975"/>
              <a:gd name="connsiteY77" fmla="*/ 3442811 h 7858125"/>
              <a:gd name="connsiteX78" fmla="*/ 639720 w 1323975"/>
              <a:gd name="connsiteY78" fmla="*/ 3326606 h 7858125"/>
              <a:gd name="connsiteX79" fmla="*/ 583522 w 1323975"/>
              <a:gd name="connsiteY79" fmla="*/ 3210401 h 7858125"/>
              <a:gd name="connsiteX80" fmla="*/ 532088 w 1323975"/>
              <a:gd name="connsiteY80" fmla="*/ 3086576 h 7858125"/>
              <a:gd name="connsiteX81" fmla="*/ 521610 w 1323975"/>
              <a:gd name="connsiteY81" fmla="*/ 3055144 h 7858125"/>
              <a:gd name="connsiteX82" fmla="*/ 512085 w 1323975"/>
              <a:gd name="connsiteY82" fmla="*/ 3023711 h 7858125"/>
              <a:gd name="connsiteX83" fmla="*/ 494940 w 1323975"/>
              <a:gd name="connsiteY83" fmla="*/ 2959894 h 7858125"/>
              <a:gd name="connsiteX84" fmla="*/ 480652 w 1323975"/>
              <a:gd name="connsiteY84" fmla="*/ 2895124 h 7858125"/>
              <a:gd name="connsiteX85" fmla="*/ 468270 w 1323975"/>
              <a:gd name="connsiteY85" fmla="*/ 2830354 h 7858125"/>
              <a:gd name="connsiteX86" fmla="*/ 438742 w 1323975"/>
              <a:gd name="connsiteY86" fmla="*/ 2570321 h 7858125"/>
              <a:gd name="connsiteX87" fmla="*/ 438742 w 1323975"/>
              <a:gd name="connsiteY87" fmla="*/ 2049304 h 7858125"/>
              <a:gd name="connsiteX88" fmla="*/ 562567 w 1323975"/>
              <a:gd name="connsiteY88" fmla="*/ 1019651 h 7858125"/>
              <a:gd name="connsiteX89" fmla="*/ 661627 w 1323975"/>
              <a:gd name="connsiteY89" fmla="*/ 511016 h 7858125"/>
              <a:gd name="connsiteX90" fmla="*/ 779738 w 1323975"/>
              <a:gd name="connsiteY90" fmla="*/ 7144 h 785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323975" h="7858125">
                <a:moveTo>
                  <a:pt x="779738" y="7144"/>
                </a:moveTo>
                <a:cubicBezTo>
                  <a:pt x="739732" y="174784"/>
                  <a:pt x="705442" y="344329"/>
                  <a:pt x="673057" y="512921"/>
                </a:cubicBezTo>
                <a:cubicBezTo>
                  <a:pt x="640672" y="682466"/>
                  <a:pt x="612097" y="852011"/>
                  <a:pt x="587332" y="1022509"/>
                </a:cubicBezTo>
                <a:cubicBezTo>
                  <a:pt x="536850" y="1363504"/>
                  <a:pt x="499702" y="1706404"/>
                  <a:pt x="490177" y="2049304"/>
                </a:cubicBezTo>
                <a:cubicBezTo>
                  <a:pt x="485415" y="2220754"/>
                  <a:pt x="488272" y="2392204"/>
                  <a:pt x="503513" y="2562701"/>
                </a:cubicBezTo>
                <a:cubicBezTo>
                  <a:pt x="511132" y="2647474"/>
                  <a:pt x="522563" y="2732246"/>
                  <a:pt x="538755" y="2815114"/>
                </a:cubicBezTo>
                <a:cubicBezTo>
                  <a:pt x="542565" y="2836069"/>
                  <a:pt x="547327" y="2857024"/>
                  <a:pt x="552090" y="2877026"/>
                </a:cubicBezTo>
                <a:cubicBezTo>
                  <a:pt x="556852" y="2897981"/>
                  <a:pt x="561615" y="2917984"/>
                  <a:pt x="567330" y="2937986"/>
                </a:cubicBezTo>
                <a:cubicBezTo>
                  <a:pt x="572092" y="2957989"/>
                  <a:pt x="578760" y="2977991"/>
                  <a:pt x="585427" y="2997994"/>
                </a:cubicBezTo>
                <a:lnTo>
                  <a:pt x="595905" y="3027521"/>
                </a:lnTo>
                <a:cubicBezTo>
                  <a:pt x="598763" y="3037046"/>
                  <a:pt x="602572" y="3047524"/>
                  <a:pt x="606382" y="3057049"/>
                </a:cubicBezTo>
                <a:cubicBezTo>
                  <a:pt x="620670" y="3096101"/>
                  <a:pt x="637815" y="3133249"/>
                  <a:pt x="656865" y="3170396"/>
                </a:cubicBezTo>
                <a:lnTo>
                  <a:pt x="716872" y="3285649"/>
                </a:lnTo>
                <a:lnTo>
                  <a:pt x="774975" y="3401854"/>
                </a:lnTo>
                <a:lnTo>
                  <a:pt x="832125" y="3519011"/>
                </a:lnTo>
                <a:cubicBezTo>
                  <a:pt x="907372" y="3675221"/>
                  <a:pt x="977857" y="3833336"/>
                  <a:pt x="1042627" y="3995261"/>
                </a:cubicBezTo>
                <a:cubicBezTo>
                  <a:pt x="1107397" y="4157186"/>
                  <a:pt x="1163595" y="4321969"/>
                  <a:pt x="1210267" y="4491514"/>
                </a:cubicBezTo>
                <a:cubicBezTo>
                  <a:pt x="1233127" y="4576287"/>
                  <a:pt x="1254082" y="4661059"/>
                  <a:pt x="1270275" y="4747737"/>
                </a:cubicBezTo>
                <a:cubicBezTo>
                  <a:pt x="1278847" y="4790599"/>
                  <a:pt x="1285515" y="4834414"/>
                  <a:pt x="1293135" y="4878229"/>
                </a:cubicBezTo>
                <a:cubicBezTo>
                  <a:pt x="1298850" y="4922044"/>
                  <a:pt x="1305517" y="4965859"/>
                  <a:pt x="1309327" y="5009674"/>
                </a:cubicBezTo>
                <a:cubicBezTo>
                  <a:pt x="1311232" y="5031581"/>
                  <a:pt x="1314090" y="5053489"/>
                  <a:pt x="1315995" y="5075396"/>
                </a:cubicBezTo>
                <a:lnTo>
                  <a:pt x="1320757" y="5141119"/>
                </a:lnTo>
                <a:cubicBezTo>
                  <a:pt x="1321710" y="5163026"/>
                  <a:pt x="1322663" y="5184934"/>
                  <a:pt x="1323615" y="5207794"/>
                </a:cubicBezTo>
                <a:cubicBezTo>
                  <a:pt x="1323615" y="5219224"/>
                  <a:pt x="1324567" y="5229701"/>
                  <a:pt x="1324567" y="5241131"/>
                </a:cubicBezTo>
                <a:lnTo>
                  <a:pt x="1324567" y="5274469"/>
                </a:lnTo>
                <a:cubicBezTo>
                  <a:pt x="1324567" y="5296376"/>
                  <a:pt x="1325520" y="5319237"/>
                  <a:pt x="1324567" y="5341144"/>
                </a:cubicBezTo>
                <a:lnTo>
                  <a:pt x="1322663" y="5407819"/>
                </a:lnTo>
                <a:cubicBezTo>
                  <a:pt x="1321710" y="5429726"/>
                  <a:pt x="1319805" y="5451634"/>
                  <a:pt x="1318852" y="5474494"/>
                </a:cubicBezTo>
                <a:cubicBezTo>
                  <a:pt x="1317900" y="5496401"/>
                  <a:pt x="1315042" y="5518309"/>
                  <a:pt x="1313138" y="5541169"/>
                </a:cubicBezTo>
                <a:cubicBezTo>
                  <a:pt x="1309327" y="5584984"/>
                  <a:pt x="1302660" y="5629751"/>
                  <a:pt x="1296945" y="5673567"/>
                </a:cubicBezTo>
                <a:cubicBezTo>
                  <a:pt x="1289325" y="5717381"/>
                  <a:pt x="1282657" y="5761196"/>
                  <a:pt x="1274085" y="5805012"/>
                </a:cubicBezTo>
                <a:cubicBezTo>
                  <a:pt x="1265513" y="5848826"/>
                  <a:pt x="1255035" y="5891689"/>
                  <a:pt x="1245510" y="5934551"/>
                </a:cubicBezTo>
                <a:cubicBezTo>
                  <a:pt x="1239795" y="5956459"/>
                  <a:pt x="1234080" y="5977414"/>
                  <a:pt x="1228365" y="5998369"/>
                </a:cubicBezTo>
                <a:lnTo>
                  <a:pt x="1219792" y="6030754"/>
                </a:lnTo>
                <a:lnTo>
                  <a:pt x="1210267" y="6062187"/>
                </a:lnTo>
                <a:cubicBezTo>
                  <a:pt x="1203600" y="6083142"/>
                  <a:pt x="1197885" y="6105049"/>
                  <a:pt x="1191217" y="6126004"/>
                </a:cubicBezTo>
                <a:lnTo>
                  <a:pt x="1170263" y="6188869"/>
                </a:lnTo>
                <a:cubicBezTo>
                  <a:pt x="1166452" y="6199346"/>
                  <a:pt x="1163595" y="6209824"/>
                  <a:pt x="1158832" y="6221254"/>
                </a:cubicBezTo>
                <a:cubicBezTo>
                  <a:pt x="1155022" y="6232684"/>
                  <a:pt x="1150260" y="6243162"/>
                  <a:pt x="1146450" y="6253639"/>
                </a:cubicBezTo>
                <a:cubicBezTo>
                  <a:pt x="1137877" y="6275546"/>
                  <a:pt x="1128352" y="6296501"/>
                  <a:pt x="1118827" y="6316504"/>
                </a:cubicBezTo>
                <a:cubicBezTo>
                  <a:pt x="1079775" y="6399371"/>
                  <a:pt x="1035007" y="6476524"/>
                  <a:pt x="987382" y="6551771"/>
                </a:cubicBezTo>
                <a:cubicBezTo>
                  <a:pt x="893085" y="6701314"/>
                  <a:pt x="789263" y="6842284"/>
                  <a:pt x="686392" y="6981349"/>
                </a:cubicBezTo>
                <a:cubicBezTo>
                  <a:pt x="583522" y="7120414"/>
                  <a:pt x="479700" y="7257574"/>
                  <a:pt x="386355" y="7396639"/>
                </a:cubicBezTo>
                <a:cubicBezTo>
                  <a:pt x="339682" y="7466171"/>
                  <a:pt x="295867" y="7536656"/>
                  <a:pt x="261577" y="7607142"/>
                </a:cubicBezTo>
                <a:cubicBezTo>
                  <a:pt x="244432" y="7642384"/>
                  <a:pt x="231097" y="7676674"/>
                  <a:pt x="223477" y="7707154"/>
                </a:cubicBezTo>
                <a:cubicBezTo>
                  <a:pt x="219667" y="7722394"/>
                  <a:pt x="217763" y="7736681"/>
                  <a:pt x="217763" y="7746206"/>
                </a:cubicBezTo>
                <a:cubicBezTo>
                  <a:pt x="217763" y="7756684"/>
                  <a:pt x="219667" y="7762399"/>
                  <a:pt x="220620" y="7764304"/>
                </a:cubicBezTo>
                <a:lnTo>
                  <a:pt x="27262" y="7850981"/>
                </a:lnTo>
                <a:cubicBezTo>
                  <a:pt x="11070" y="7813834"/>
                  <a:pt x="6307" y="7775734"/>
                  <a:pt x="7260" y="7743349"/>
                </a:cubicBezTo>
                <a:cubicBezTo>
                  <a:pt x="8212" y="7710964"/>
                  <a:pt x="13927" y="7681437"/>
                  <a:pt x="20595" y="7654767"/>
                </a:cubicBezTo>
                <a:cubicBezTo>
                  <a:pt x="34882" y="7602379"/>
                  <a:pt x="54885" y="7557612"/>
                  <a:pt x="76792" y="7514749"/>
                </a:cubicBezTo>
                <a:cubicBezTo>
                  <a:pt x="120607" y="7430929"/>
                  <a:pt x="170138" y="7355681"/>
                  <a:pt x="221572" y="7283292"/>
                </a:cubicBezTo>
                <a:cubicBezTo>
                  <a:pt x="323490" y="7138512"/>
                  <a:pt x="432075" y="7004209"/>
                  <a:pt x="537802" y="6868001"/>
                </a:cubicBezTo>
                <a:cubicBezTo>
                  <a:pt x="643530" y="6732746"/>
                  <a:pt x="748305" y="6597492"/>
                  <a:pt x="841650" y="6457474"/>
                </a:cubicBezTo>
                <a:cubicBezTo>
                  <a:pt x="888322" y="6387942"/>
                  <a:pt x="932138" y="6316504"/>
                  <a:pt x="968332" y="6244114"/>
                </a:cubicBezTo>
                <a:cubicBezTo>
                  <a:pt x="977857" y="6226017"/>
                  <a:pt x="986430" y="6207919"/>
                  <a:pt x="994050" y="6189821"/>
                </a:cubicBezTo>
                <a:cubicBezTo>
                  <a:pt x="997860" y="6180296"/>
                  <a:pt x="1001670" y="6171724"/>
                  <a:pt x="1005480" y="6162199"/>
                </a:cubicBezTo>
                <a:cubicBezTo>
                  <a:pt x="1009290" y="6153626"/>
                  <a:pt x="1012147" y="6143149"/>
                  <a:pt x="1015957" y="6133624"/>
                </a:cubicBezTo>
                <a:lnTo>
                  <a:pt x="1037865" y="6074569"/>
                </a:lnTo>
                <a:cubicBezTo>
                  <a:pt x="1044532" y="6054567"/>
                  <a:pt x="1051200" y="6034564"/>
                  <a:pt x="1057867" y="6014562"/>
                </a:cubicBezTo>
                <a:lnTo>
                  <a:pt x="1067392" y="5985034"/>
                </a:lnTo>
                <a:lnTo>
                  <a:pt x="1075965" y="5954554"/>
                </a:lnTo>
                <a:cubicBezTo>
                  <a:pt x="1081680" y="5934551"/>
                  <a:pt x="1088347" y="5914549"/>
                  <a:pt x="1094063" y="5894546"/>
                </a:cubicBezTo>
                <a:cubicBezTo>
                  <a:pt x="1104540" y="5853589"/>
                  <a:pt x="1115970" y="5813584"/>
                  <a:pt x="1124542" y="5772626"/>
                </a:cubicBezTo>
                <a:cubicBezTo>
                  <a:pt x="1134067" y="5731669"/>
                  <a:pt x="1141688" y="5690712"/>
                  <a:pt x="1149307" y="5649754"/>
                </a:cubicBezTo>
                <a:cubicBezTo>
                  <a:pt x="1155975" y="5608796"/>
                  <a:pt x="1162642" y="5566887"/>
                  <a:pt x="1167405" y="5525929"/>
                </a:cubicBezTo>
                <a:cubicBezTo>
                  <a:pt x="1170263" y="5504974"/>
                  <a:pt x="1173120" y="5484019"/>
                  <a:pt x="1174072" y="5463064"/>
                </a:cubicBezTo>
                <a:cubicBezTo>
                  <a:pt x="1175977" y="5442109"/>
                  <a:pt x="1177882" y="5421154"/>
                  <a:pt x="1179788" y="5400199"/>
                </a:cubicBezTo>
                <a:lnTo>
                  <a:pt x="1183597" y="5337334"/>
                </a:lnTo>
                <a:cubicBezTo>
                  <a:pt x="1185502" y="5316379"/>
                  <a:pt x="1184550" y="5295424"/>
                  <a:pt x="1185502" y="5274469"/>
                </a:cubicBezTo>
                <a:lnTo>
                  <a:pt x="1186455" y="5243037"/>
                </a:lnTo>
                <a:cubicBezTo>
                  <a:pt x="1186455" y="5232559"/>
                  <a:pt x="1186455" y="5222081"/>
                  <a:pt x="1186455" y="5211604"/>
                </a:cubicBezTo>
                <a:cubicBezTo>
                  <a:pt x="1186455" y="5190649"/>
                  <a:pt x="1186455" y="5169694"/>
                  <a:pt x="1185502" y="5148739"/>
                </a:cubicBezTo>
                <a:lnTo>
                  <a:pt x="1182645" y="5085874"/>
                </a:lnTo>
                <a:cubicBezTo>
                  <a:pt x="1181692" y="5064919"/>
                  <a:pt x="1179788" y="5043964"/>
                  <a:pt x="1177882" y="5023009"/>
                </a:cubicBezTo>
                <a:cubicBezTo>
                  <a:pt x="1151213" y="4686776"/>
                  <a:pt x="1061677" y="4355306"/>
                  <a:pt x="943567" y="4035266"/>
                </a:cubicBezTo>
                <a:cubicBezTo>
                  <a:pt x="884513" y="3875246"/>
                  <a:pt x="818790" y="3716179"/>
                  <a:pt x="748305" y="3559969"/>
                </a:cubicBezTo>
                <a:lnTo>
                  <a:pt x="694965" y="3442811"/>
                </a:lnTo>
                <a:lnTo>
                  <a:pt x="639720" y="3326606"/>
                </a:lnTo>
                <a:lnTo>
                  <a:pt x="583522" y="3210401"/>
                </a:lnTo>
                <a:cubicBezTo>
                  <a:pt x="564472" y="3170396"/>
                  <a:pt x="546375" y="3128486"/>
                  <a:pt x="532088" y="3086576"/>
                </a:cubicBezTo>
                <a:cubicBezTo>
                  <a:pt x="528277" y="3076099"/>
                  <a:pt x="524467" y="3065621"/>
                  <a:pt x="521610" y="3055144"/>
                </a:cubicBezTo>
                <a:lnTo>
                  <a:pt x="512085" y="3023711"/>
                </a:lnTo>
                <a:cubicBezTo>
                  <a:pt x="506370" y="3002756"/>
                  <a:pt x="499702" y="2980849"/>
                  <a:pt x="494940" y="2959894"/>
                </a:cubicBezTo>
                <a:cubicBezTo>
                  <a:pt x="490177" y="2937986"/>
                  <a:pt x="484463" y="2917031"/>
                  <a:pt x="480652" y="2895124"/>
                </a:cubicBezTo>
                <a:cubicBezTo>
                  <a:pt x="475890" y="2873216"/>
                  <a:pt x="472080" y="2852261"/>
                  <a:pt x="468270" y="2830354"/>
                </a:cubicBezTo>
                <a:cubicBezTo>
                  <a:pt x="453030" y="2743676"/>
                  <a:pt x="444457" y="2656999"/>
                  <a:pt x="438742" y="2570321"/>
                </a:cubicBezTo>
                <a:cubicBezTo>
                  <a:pt x="427313" y="2396014"/>
                  <a:pt x="429217" y="2222659"/>
                  <a:pt x="438742" y="2049304"/>
                </a:cubicBezTo>
                <a:cubicBezTo>
                  <a:pt x="457792" y="1703546"/>
                  <a:pt x="503513" y="1359694"/>
                  <a:pt x="562567" y="1019651"/>
                </a:cubicBezTo>
                <a:cubicBezTo>
                  <a:pt x="592095" y="849154"/>
                  <a:pt x="625432" y="680561"/>
                  <a:pt x="661627" y="511016"/>
                </a:cubicBezTo>
                <a:cubicBezTo>
                  <a:pt x="696870" y="342424"/>
                  <a:pt x="735922" y="173831"/>
                  <a:pt x="779738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7" name="Freeform: Shape 6"/>
          <p:cNvSpPr/>
          <p:nvPr/>
        </p:nvSpPr>
        <p:spPr>
          <a:xfrm>
            <a:off x="5873858" y="4256331"/>
            <a:ext cx="2319036" cy="2723795"/>
          </a:xfrm>
          <a:custGeom>
            <a:avLst/>
            <a:gdLst>
              <a:gd name="connsiteX0" fmla="*/ 4636294 w 4638675"/>
              <a:gd name="connsiteY0" fmla="*/ 14764 h 5448300"/>
              <a:gd name="connsiteX1" fmla="*/ 4428649 w 4638675"/>
              <a:gd name="connsiteY1" fmla="*/ 117634 h 5448300"/>
              <a:gd name="connsiteX2" fmla="*/ 4225766 w 4638675"/>
              <a:gd name="connsiteY2" fmla="*/ 230029 h 5448300"/>
              <a:gd name="connsiteX3" fmla="*/ 3834289 w 4638675"/>
              <a:gd name="connsiteY3" fmla="*/ 477679 h 5448300"/>
              <a:gd name="connsiteX4" fmla="*/ 3114199 w 4638675"/>
              <a:gd name="connsiteY4" fmla="*/ 1056799 h 5448300"/>
              <a:gd name="connsiteX5" fmla="*/ 2794159 w 4638675"/>
              <a:gd name="connsiteY5" fmla="*/ 1389221 h 5448300"/>
              <a:gd name="connsiteX6" fmla="*/ 2509361 w 4638675"/>
              <a:gd name="connsiteY6" fmla="*/ 1751171 h 5448300"/>
              <a:gd name="connsiteX7" fmla="*/ 2267427 w 4638675"/>
              <a:gd name="connsiteY7" fmla="*/ 2141696 h 5448300"/>
              <a:gd name="connsiteX8" fmla="*/ 2076926 w 4638675"/>
              <a:gd name="connsiteY8" fmla="*/ 2557939 h 5448300"/>
              <a:gd name="connsiteX9" fmla="*/ 1945481 w 4638675"/>
              <a:gd name="connsiteY9" fmla="*/ 2995136 h 5448300"/>
              <a:gd name="connsiteX10" fmla="*/ 1902619 w 4638675"/>
              <a:gd name="connsiteY10" fmla="*/ 3218974 h 5448300"/>
              <a:gd name="connsiteX11" fmla="*/ 1883569 w 4638675"/>
              <a:gd name="connsiteY11" fmla="*/ 3335179 h 5448300"/>
              <a:gd name="connsiteX12" fmla="*/ 1860709 w 4638675"/>
              <a:gd name="connsiteY12" fmla="*/ 3450431 h 5448300"/>
              <a:gd name="connsiteX13" fmla="*/ 1533049 w 4638675"/>
              <a:gd name="connsiteY13" fmla="*/ 4337209 h 5448300"/>
              <a:gd name="connsiteX14" fmla="*/ 1257776 w 4638675"/>
              <a:gd name="connsiteY14" fmla="*/ 4727734 h 5448300"/>
              <a:gd name="connsiteX15" fmla="*/ 907256 w 4638675"/>
              <a:gd name="connsiteY15" fmla="*/ 5054441 h 5448300"/>
              <a:gd name="connsiteX16" fmla="*/ 493871 w 4638675"/>
              <a:gd name="connsiteY16" fmla="*/ 5300187 h 5448300"/>
              <a:gd name="connsiteX17" fmla="*/ 269081 w 4638675"/>
              <a:gd name="connsiteY17" fmla="*/ 5387816 h 5448300"/>
              <a:gd name="connsiteX18" fmla="*/ 151924 w 4638675"/>
              <a:gd name="connsiteY18" fmla="*/ 5422106 h 5448300"/>
              <a:gd name="connsiteX19" fmla="*/ 91916 w 4638675"/>
              <a:gd name="connsiteY19" fmla="*/ 5436394 h 5448300"/>
              <a:gd name="connsiteX20" fmla="*/ 61436 w 4638675"/>
              <a:gd name="connsiteY20" fmla="*/ 5442109 h 5448300"/>
              <a:gd name="connsiteX21" fmla="*/ 45244 w 4638675"/>
              <a:gd name="connsiteY21" fmla="*/ 5444966 h 5448300"/>
              <a:gd name="connsiteX22" fmla="*/ 28099 w 4638675"/>
              <a:gd name="connsiteY22" fmla="*/ 5447824 h 5448300"/>
              <a:gd name="connsiteX23" fmla="*/ 7144 w 4638675"/>
              <a:gd name="connsiteY23" fmla="*/ 5273516 h 5448300"/>
              <a:gd name="connsiteX24" fmla="*/ 18574 w 4638675"/>
              <a:gd name="connsiteY24" fmla="*/ 5271612 h 5448300"/>
              <a:gd name="connsiteX25" fmla="*/ 30956 w 4638675"/>
              <a:gd name="connsiteY25" fmla="*/ 5269706 h 5448300"/>
              <a:gd name="connsiteX26" fmla="*/ 57626 w 4638675"/>
              <a:gd name="connsiteY26" fmla="*/ 5264944 h 5448300"/>
              <a:gd name="connsiteX27" fmla="*/ 110966 w 4638675"/>
              <a:gd name="connsiteY27" fmla="*/ 5253514 h 5448300"/>
              <a:gd name="connsiteX28" fmla="*/ 217646 w 4638675"/>
              <a:gd name="connsiteY28" fmla="*/ 5224939 h 5448300"/>
              <a:gd name="connsiteX29" fmla="*/ 426243 w 4638675"/>
              <a:gd name="connsiteY29" fmla="*/ 5147787 h 5448300"/>
              <a:gd name="connsiteX30" fmla="*/ 813911 w 4638675"/>
              <a:gd name="connsiteY30" fmla="*/ 4926806 h 5448300"/>
              <a:gd name="connsiteX31" fmla="*/ 1146334 w 4638675"/>
              <a:gd name="connsiteY31" fmla="*/ 4627721 h 5448300"/>
              <a:gd name="connsiteX32" fmla="*/ 1412081 w 4638675"/>
              <a:gd name="connsiteY32" fmla="*/ 4265771 h 5448300"/>
              <a:gd name="connsiteX33" fmla="*/ 1740694 w 4638675"/>
              <a:gd name="connsiteY33" fmla="*/ 3423761 h 5448300"/>
              <a:gd name="connsiteX34" fmla="*/ 1764506 w 4638675"/>
              <a:gd name="connsiteY34" fmla="*/ 3312319 h 5448300"/>
              <a:gd name="connsiteX35" fmla="*/ 1785461 w 4638675"/>
              <a:gd name="connsiteY35" fmla="*/ 3199924 h 5448300"/>
              <a:gd name="connsiteX36" fmla="*/ 1834991 w 4638675"/>
              <a:gd name="connsiteY36" fmla="*/ 2969419 h 5448300"/>
              <a:gd name="connsiteX37" fmla="*/ 1981676 w 4638675"/>
              <a:gd name="connsiteY37" fmla="*/ 2521744 h 5448300"/>
              <a:gd name="connsiteX38" fmla="*/ 2187416 w 4638675"/>
              <a:gd name="connsiteY38" fmla="*/ 2098834 h 5448300"/>
              <a:gd name="connsiteX39" fmla="*/ 2443639 w 4638675"/>
              <a:gd name="connsiteY39" fmla="*/ 1706404 h 5448300"/>
              <a:gd name="connsiteX40" fmla="*/ 2741771 w 4638675"/>
              <a:gd name="connsiteY40" fmla="*/ 1346359 h 5448300"/>
              <a:gd name="connsiteX41" fmla="*/ 3073241 w 4638675"/>
              <a:gd name="connsiteY41" fmla="*/ 1017746 h 5448300"/>
              <a:gd name="connsiteX42" fmla="*/ 3812381 w 4638675"/>
              <a:gd name="connsiteY42" fmla="*/ 451961 h 5448300"/>
              <a:gd name="connsiteX43" fmla="*/ 4211479 w 4638675"/>
              <a:gd name="connsiteY43" fmla="*/ 212884 h 5448300"/>
              <a:gd name="connsiteX44" fmla="*/ 4417219 w 4638675"/>
              <a:gd name="connsiteY44" fmla="*/ 105251 h 5448300"/>
              <a:gd name="connsiteX45" fmla="*/ 4627722 w 4638675"/>
              <a:gd name="connsiteY45" fmla="*/ 7144 h 5448300"/>
              <a:gd name="connsiteX46" fmla="*/ 4636294 w 4638675"/>
              <a:gd name="connsiteY46" fmla="*/ 14764 h 544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638675" h="5448300">
                <a:moveTo>
                  <a:pt x="4636294" y="14764"/>
                </a:moveTo>
                <a:cubicBezTo>
                  <a:pt x="4565809" y="46196"/>
                  <a:pt x="4497229" y="81439"/>
                  <a:pt x="4428649" y="117634"/>
                </a:cubicBezTo>
                <a:cubicBezTo>
                  <a:pt x="4360069" y="153829"/>
                  <a:pt x="4292441" y="190976"/>
                  <a:pt x="4225766" y="230029"/>
                </a:cubicBezTo>
                <a:cubicBezTo>
                  <a:pt x="4092416" y="307181"/>
                  <a:pt x="3961924" y="390049"/>
                  <a:pt x="3834289" y="477679"/>
                </a:cubicBezTo>
                <a:cubicBezTo>
                  <a:pt x="3579971" y="651986"/>
                  <a:pt x="3338036" y="845344"/>
                  <a:pt x="3114199" y="1056799"/>
                </a:cubicBezTo>
                <a:cubicBezTo>
                  <a:pt x="3002756" y="1162526"/>
                  <a:pt x="2896077" y="1273969"/>
                  <a:pt x="2794159" y="1389221"/>
                </a:cubicBezTo>
                <a:cubicBezTo>
                  <a:pt x="2693194" y="1504474"/>
                  <a:pt x="2597944" y="1625441"/>
                  <a:pt x="2509361" y="1751171"/>
                </a:cubicBezTo>
                <a:cubicBezTo>
                  <a:pt x="2421731" y="1876901"/>
                  <a:pt x="2340769" y="2006441"/>
                  <a:pt x="2267427" y="2141696"/>
                </a:cubicBezTo>
                <a:cubicBezTo>
                  <a:pt x="2195036" y="2275999"/>
                  <a:pt x="2131219" y="2415064"/>
                  <a:pt x="2076926" y="2557939"/>
                </a:cubicBezTo>
                <a:cubicBezTo>
                  <a:pt x="2022634" y="2700814"/>
                  <a:pt x="1978819" y="2846546"/>
                  <a:pt x="1945481" y="2995136"/>
                </a:cubicBezTo>
                <a:cubicBezTo>
                  <a:pt x="1928336" y="3069431"/>
                  <a:pt x="1915001" y="3143726"/>
                  <a:pt x="1902619" y="3218974"/>
                </a:cubicBezTo>
                <a:cubicBezTo>
                  <a:pt x="1895951" y="3257074"/>
                  <a:pt x="1890236" y="3296126"/>
                  <a:pt x="1883569" y="3335179"/>
                </a:cubicBezTo>
                <a:cubicBezTo>
                  <a:pt x="1875949" y="3374231"/>
                  <a:pt x="1869281" y="3412331"/>
                  <a:pt x="1860709" y="3450431"/>
                </a:cubicBezTo>
                <a:cubicBezTo>
                  <a:pt x="1795939" y="3758089"/>
                  <a:pt x="1691164" y="4060031"/>
                  <a:pt x="1533049" y="4337209"/>
                </a:cubicBezTo>
                <a:cubicBezTo>
                  <a:pt x="1453991" y="4475321"/>
                  <a:pt x="1362551" y="4606766"/>
                  <a:pt x="1257776" y="4727734"/>
                </a:cubicBezTo>
                <a:cubicBezTo>
                  <a:pt x="1153001" y="4848701"/>
                  <a:pt x="1035843" y="4958239"/>
                  <a:pt x="907256" y="5054441"/>
                </a:cubicBezTo>
                <a:cubicBezTo>
                  <a:pt x="779621" y="5150644"/>
                  <a:pt x="640556" y="5233512"/>
                  <a:pt x="493871" y="5300187"/>
                </a:cubicBezTo>
                <a:cubicBezTo>
                  <a:pt x="420529" y="5333524"/>
                  <a:pt x="345281" y="5363051"/>
                  <a:pt x="269081" y="5387816"/>
                </a:cubicBezTo>
                <a:cubicBezTo>
                  <a:pt x="230981" y="5400199"/>
                  <a:pt x="191929" y="5411629"/>
                  <a:pt x="151924" y="5422106"/>
                </a:cubicBezTo>
                <a:cubicBezTo>
                  <a:pt x="131921" y="5426869"/>
                  <a:pt x="111918" y="5431631"/>
                  <a:pt x="91916" y="5436394"/>
                </a:cubicBezTo>
                <a:cubicBezTo>
                  <a:pt x="81439" y="5438299"/>
                  <a:pt x="71914" y="5440204"/>
                  <a:pt x="61436" y="5442109"/>
                </a:cubicBezTo>
                <a:lnTo>
                  <a:pt x="45244" y="5444966"/>
                </a:lnTo>
                <a:cubicBezTo>
                  <a:pt x="39529" y="5445919"/>
                  <a:pt x="34766" y="5446871"/>
                  <a:pt x="28099" y="5447824"/>
                </a:cubicBezTo>
                <a:lnTo>
                  <a:pt x="7144" y="5273516"/>
                </a:lnTo>
                <a:lnTo>
                  <a:pt x="18574" y="5271612"/>
                </a:lnTo>
                <a:lnTo>
                  <a:pt x="30956" y="5269706"/>
                </a:lnTo>
                <a:cubicBezTo>
                  <a:pt x="39529" y="5267801"/>
                  <a:pt x="48101" y="5266849"/>
                  <a:pt x="57626" y="5264944"/>
                </a:cubicBezTo>
                <a:cubicBezTo>
                  <a:pt x="75724" y="5261134"/>
                  <a:pt x="92868" y="5257324"/>
                  <a:pt x="110966" y="5253514"/>
                </a:cubicBezTo>
                <a:cubicBezTo>
                  <a:pt x="146209" y="5244941"/>
                  <a:pt x="182404" y="5235416"/>
                  <a:pt x="217646" y="5224939"/>
                </a:cubicBezTo>
                <a:cubicBezTo>
                  <a:pt x="288131" y="5203031"/>
                  <a:pt x="357664" y="5177314"/>
                  <a:pt x="426243" y="5147787"/>
                </a:cubicBezTo>
                <a:cubicBezTo>
                  <a:pt x="562451" y="5088731"/>
                  <a:pt x="692943" y="5014437"/>
                  <a:pt x="813911" y="4926806"/>
                </a:cubicBezTo>
                <a:cubicBezTo>
                  <a:pt x="934879" y="4839176"/>
                  <a:pt x="1046321" y="4739164"/>
                  <a:pt x="1146334" y="4627721"/>
                </a:cubicBezTo>
                <a:cubicBezTo>
                  <a:pt x="1246346" y="4516279"/>
                  <a:pt x="1334929" y="4395312"/>
                  <a:pt x="1412081" y="4265771"/>
                </a:cubicBezTo>
                <a:cubicBezTo>
                  <a:pt x="1566386" y="4007644"/>
                  <a:pt x="1673066" y="3719989"/>
                  <a:pt x="1740694" y="3423761"/>
                </a:cubicBezTo>
                <a:cubicBezTo>
                  <a:pt x="1749266" y="3386614"/>
                  <a:pt x="1756886" y="3349466"/>
                  <a:pt x="1764506" y="3312319"/>
                </a:cubicBezTo>
                <a:cubicBezTo>
                  <a:pt x="1772126" y="3275171"/>
                  <a:pt x="1777841" y="3238024"/>
                  <a:pt x="1785461" y="3199924"/>
                </a:cubicBezTo>
                <a:cubicBezTo>
                  <a:pt x="1799749" y="3122771"/>
                  <a:pt x="1815941" y="3045619"/>
                  <a:pt x="1834991" y="2969419"/>
                </a:cubicBezTo>
                <a:cubicBezTo>
                  <a:pt x="1874044" y="2817019"/>
                  <a:pt x="1922621" y="2667476"/>
                  <a:pt x="1981676" y="2521744"/>
                </a:cubicBezTo>
                <a:cubicBezTo>
                  <a:pt x="2041684" y="2376011"/>
                  <a:pt x="2110264" y="2235041"/>
                  <a:pt x="2187416" y="2098834"/>
                </a:cubicBezTo>
                <a:cubicBezTo>
                  <a:pt x="2265521" y="1962626"/>
                  <a:pt x="2351246" y="1832134"/>
                  <a:pt x="2443639" y="1706404"/>
                </a:cubicBezTo>
                <a:cubicBezTo>
                  <a:pt x="2536984" y="1580674"/>
                  <a:pt x="2636044" y="1460659"/>
                  <a:pt x="2741771" y="1346359"/>
                </a:cubicBezTo>
                <a:cubicBezTo>
                  <a:pt x="2847499" y="1232059"/>
                  <a:pt x="2957989" y="1121569"/>
                  <a:pt x="3073241" y="1017746"/>
                </a:cubicBezTo>
                <a:cubicBezTo>
                  <a:pt x="3303746" y="809149"/>
                  <a:pt x="3552349" y="621506"/>
                  <a:pt x="3812381" y="451961"/>
                </a:cubicBezTo>
                <a:cubicBezTo>
                  <a:pt x="3942874" y="367189"/>
                  <a:pt x="4075271" y="288131"/>
                  <a:pt x="4211479" y="212884"/>
                </a:cubicBezTo>
                <a:cubicBezTo>
                  <a:pt x="4279106" y="175736"/>
                  <a:pt x="4347686" y="139541"/>
                  <a:pt x="4417219" y="105251"/>
                </a:cubicBezTo>
                <a:cubicBezTo>
                  <a:pt x="4486752" y="70961"/>
                  <a:pt x="4556284" y="37624"/>
                  <a:pt x="4627722" y="7144"/>
                </a:cubicBezTo>
                <a:lnTo>
                  <a:pt x="4636294" y="14764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28" name="Freeform: Shape 27"/>
          <p:cNvSpPr/>
          <p:nvPr/>
        </p:nvSpPr>
        <p:spPr>
          <a:xfrm>
            <a:off x="4089582" y="4800137"/>
            <a:ext cx="133333" cy="80952"/>
          </a:xfrm>
          <a:custGeom>
            <a:avLst/>
            <a:gdLst>
              <a:gd name="connsiteX0" fmla="*/ 7144 w 266700"/>
              <a:gd name="connsiteY0" fmla="*/ 142399 h 161925"/>
              <a:gd name="connsiteX1" fmla="*/ 78581 w 266700"/>
              <a:gd name="connsiteY1" fmla="*/ 127159 h 161925"/>
              <a:gd name="connsiteX2" fmla="*/ 147161 w 266700"/>
              <a:gd name="connsiteY2" fmla="*/ 100489 h 161925"/>
              <a:gd name="connsiteX3" fmla="*/ 209074 w 266700"/>
              <a:gd name="connsiteY3" fmla="*/ 61436 h 161925"/>
              <a:gd name="connsiteX4" fmla="*/ 259556 w 266700"/>
              <a:gd name="connsiteY4" fmla="*/ 7144 h 161925"/>
              <a:gd name="connsiteX5" fmla="*/ 211931 w 266700"/>
              <a:gd name="connsiteY5" fmla="*/ 63341 h 161925"/>
              <a:gd name="connsiteX6" fmla="*/ 150971 w 266700"/>
              <a:gd name="connsiteY6" fmla="*/ 106204 h 161925"/>
              <a:gd name="connsiteX7" fmla="*/ 82391 w 266700"/>
              <a:gd name="connsiteY7" fmla="*/ 136684 h 161925"/>
              <a:gd name="connsiteX8" fmla="*/ 9049 w 266700"/>
              <a:gd name="connsiteY8" fmla="*/ 155734 h 161925"/>
              <a:gd name="connsiteX9" fmla="*/ 7144 w 266700"/>
              <a:gd name="connsiteY9" fmla="*/ 142399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6700" h="161925">
                <a:moveTo>
                  <a:pt x="7144" y="142399"/>
                </a:moveTo>
                <a:cubicBezTo>
                  <a:pt x="30956" y="139541"/>
                  <a:pt x="54769" y="134779"/>
                  <a:pt x="78581" y="127159"/>
                </a:cubicBezTo>
                <a:cubicBezTo>
                  <a:pt x="102394" y="120491"/>
                  <a:pt x="125254" y="110966"/>
                  <a:pt x="147161" y="100489"/>
                </a:cubicBezTo>
                <a:cubicBezTo>
                  <a:pt x="169069" y="90011"/>
                  <a:pt x="190024" y="76676"/>
                  <a:pt x="209074" y="61436"/>
                </a:cubicBezTo>
                <a:cubicBezTo>
                  <a:pt x="228124" y="46196"/>
                  <a:pt x="244316" y="27146"/>
                  <a:pt x="259556" y="7144"/>
                </a:cubicBezTo>
                <a:cubicBezTo>
                  <a:pt x="246221" y="28099"/>
                  <a:pt x="230029" y="47149"/>
                  <a:pt x="211931" y="63341"/>
                </a:cubicBezTo>
                <a:cubicBezTo>
                  <a:pt x="192881" y="79534"/>
                  <a:pt x="172879" y="94774"/>
                  <a:pt x="150971" y="106204"/>
                </a:cubicBezTo>
                <a:cubicBezTo>
                  <a:pt x="129064" y="118586"/>
                  <a:pt x="106204" y="128111"/>
                  <a:pt x="82391" y="136684"/>
                </a:cubicBezTo>
                <a:cubicBezTo>
                  <a:pt x="58579" y="145256"/>
                  <a:pt x="34766" y="150971"/>
                  <a:pt x="9049" y="155734"/>
                </a:cubicBezTo>
                <a:lnTo>
                  <a:pt x="7144" y="142399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grpSp>
        <p:nvGrpSpPr>
          <p:cNvPr id="105" name="Group 104"/>
          <p:cNvGrpSpPr/>
          <p:nvPr/>
        </p:nvGrpSpPr>
        <p:grpSpPr>
          <a:xfrm>
            <a:off x="3942771" y="4410139"/>
            <a:ext cx="328570" cy="757139"/>
            <a:chOff x="7886568" y="8820534"/>
            <a:chExt cx="657225" cy="1514475"/>
          </a:xfrm>
        </p:grpSpPr>
        <p:sp>
          <p:nvSpPr>
            <p:cNvPr id="24" name="Freeform: Shape 23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25" name="Freeform: Shape 24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27" name="Freeform: Shape 26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29" name="Freeform: Shape 28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30" name="Freeform: Shape 29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31" name="Freeform: Shape 30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14" name="Group 113"/>
          <p:cNvGrpSpPr/>
          <p:nvPr/>
        </p:nvGrpSpPr>
        <p:grpSpPr>
          <a:xfrm rot="16657239">
            <a:off x="3526380" y="4664300"/>
            <a:ext cx="328570" cy="757139"/>
            <a:chOff x="7886568" y="8820534"/>
            <a:chExt cx="657225" cy="1514475"/>
          </a:xfrm>
        </p:grpSpPr>
        <p:sp>
          <p:nvSpPr>
            <p:cNvPr id="115" name="Freeform: Shape 114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16" name="Freeform: Shape 115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17" name="Freeform: Shape 116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18" name="Freeform: Shape 117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19" name="Freeform: Shape 118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20" name="Freeform: Shape 119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21" name="Freeform: Shape 120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06" name="Group 105"/>
          <p:cNvGrpSpPr/>
          <p:nvPr/>
        </p:nvGrpSpPr>
        <p:grpSpPr>
          <a:xfrm rot="18753908">
            <a:off x="3445764" y="4095978"/>
            <a:ext cx="515436" cy="1187745"/>
            <a:chOff x="7886568" y="8820534"/>
            <a:chExt cx="657225" cy="1514475"/>
          </a:xfrm>
        </p:grpSpPr>
        <p:sp>
          <p:nvSpPr>
            <p:cNvPr id="107" name="Freeform: Shape 106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08" name="Freeform: Shape 107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09" name="Freeform: Shape 108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10" name="Freeform: Shape 109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11" name="Freeform: Shape 110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12" name="Freeform: Shape 111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13" name="Freeform: Shape 112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22" name="Group 121"/>
          <p:cNvGrpSpPr/>
          <p:nvPr/>
        </p:nvGrpSpPr>
        <p:grpSpPr>
          <a:xfrm rot="1771049">
            <a:off x="4924966" y="3490737"/>
            <a:ext cx="328570" cy="757139"/>
            <a:chOff x="7886568" y="8820534"/>
            <a:chExt cx="657225" cy="1514475"/>
          </a:xfrm>
        </p:grpSpPr>
        <p:sp>
          <p:nvSpPr>
            <p:cNvPr id="123" name="Freeform: Shape 122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24" name="Freeform: Shape 123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25" name="Freeform: Shape 124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26" name="Freeform: Shape 125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27" name="Freeform: Shape 126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28" name="Freeform: Shape 127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29" name="Freeform: Shape 128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30" name="Group 129"/>
          <p:cNvGrpSpPr/>
          <p:nvPr/>
        </p:nvGrpSpPr>
        <p:grpSpPr>
          <a:xfrm rot="18428288">
            <a:off x="4437398" y="3506757"/>
            <a:ext cx="328570" cy="757139"/>
            <a:chOff x="7886568" y="8820534"/>
            <a:chExt cx="657225" cy="1514475"/>
          </a:xfrm>
        </p:grpSpPr>
        <p:sp>
          <p:nvSpPr>
            <p:cNvPr id="131" name="Freeform: Shape 130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32" name="Freeform: Shape 131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33" name="Freeform: Shape 132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34" name="Freeform: Shape 133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35" name="Freeform: Shape 134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36" name="Freeform: Shape 135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37" name="Freeform: Shape 136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38" name="Group 137"/>
          <p:cNvGrpSpPr/>
          <p:nvPr/>
        </p:nvGrpSpPr>
        <p:grpSpPr>
          <a:xfrm rot="20524957">
            <a:off x="4529048" y="2990571"/>
            <a:ext cx="515436" cy="1187745"/>
            <a:chOff x="7886568" y="8820534"/>
            <a:chExt cx="657225" cy="1514475"/>
          </a:xfrm>
        </p:grpSpPr>
        <p:sp>
          <p:nvSpPr>
            <p:cNvPr id="139" name="Freeform: Shape 138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40" name="Freeform: Shape 139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41" name="Freeform: Shape 140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42" name="Freeform: Shape 141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43" name="Freeform: Shape 142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44" name="Freeform: Shape 143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45" name="Freeform: Shape 144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47" name="Group 146"/>
          <p:cNvGrpSpPr/>
          <p:nvPr/>
        </p:nvGrpSpPr>
        <p:grpSpPr>
          <a:xfrm rot="2671049">
            <a:off x="6317295" y="3065156"/>
            <a:ext cx="435996" cy="1004686"/>
            <a:chOff x="7886568" y="8820534"/>
            <a:chExt cx="657225" cy="1514475"/>
          </a:xfrm>
        </p:grpSpPr>
        <p:sp>
          <p:nvSpPr>
            <p:cNvPr id="148" name="Freeform: Shape 147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49" name="Freeform: Shape 148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50" name="Freeform: Shape 149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51" name="Freeform: Shape 150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52" name="Freeform: Shape 151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53" name="Freeform: Shape 152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54" name="Freeform: Shape 153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55" name="Group 154"/>
          <p:cNvGrpSpPr/>
          <p:nvPr/>
        </p:nvGrpSpPr>
        <p:grpSpPr>
          <a:xfrm rot="19328288">
            <a:off x="5686860" y="2918240"/>
            <a:ext cx="435996" cy="1004686"/>
            <a:chOff x="7886568" y="8820534"/>
            <a:chExt cx="657225" cy="1514475"/>
          </a:xfrm>
        </p:grpSpPr>
        <p:sp>
          <p:nvSpPr>
            <p:cNvPr id="156" name="Freeform: Shape 155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57" name="Freeform: Shape 156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58" name="Freeform: Shape 157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59" name="Freeform: Shape 158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60" name="Freeform: Shape 159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61" name="Freeform: Shape 160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62" name="Freeform: Shape 161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63" name="Group 162"/>
          <p:cNvGrpSpPr/>
          <p:nvPr/>
        </p:nvGrpSpPr>
        <p:grpSpPr>
          <a:xfrm rot="21424957">
            <a:off x="5903442" y="2310454"/>
            <a:ext cx="683959" cy="1576079"/>
            <a:chOff x="7886568" y="8820534"/>
            <a:chExt cx="657225" cy="1514475"/>
          </a:xfrm>
        </p:grpSpPr>
        <p:sp>
          <p:nvSpPr>
            <p:cNvPr id="164" name="Freeform: Shape 163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65" name="Freeform: Shape 164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66" name="Freeform: Shape 165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67" name="Freeform: Shape 166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68" name="Freeform: Shape 167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69" name="Freeform: Shape 168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70" name="Freeform: Shape 169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73" name="Group 172"/>
          <p:cNvGrpSpPr/>
          <p:nvPr/>
        </p:nvGrpSpPr>
        <p:grpSpPr>
          <a:xfrm rot="5516795">
            <a:off x="7735583" y="4383848"/>
            <a:ext cx="328570" cy="757139"/>
            <a:chOff x="7886568" y="8820534"/>
            <a:chExt cx="657225" cy="1514475"/>
          </a:xfrm>
        </p:grpSpPr>
        <p:sp>
          <p:nvSpPr>
            <p:cNvPr id="174" name="Freeform: Shape 173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75" name="Freeform: Shape 174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76" name="Freeform: Shape 175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77" name="Freeform: Shape 176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78" name="Freeform: Shape 177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79" name="Freeform: Shape 178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80" name="Freeform: Shape 179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81" name="Group 180"/>
          <p:cNvGrpSpPr/>
          <p:nvPr/>
        </p:nvGrpSpPr>
        <p:grpSpPr>
          <a:xfrm rot="574034">
            <a:off x="7495713" y="3959063"/>
            <a:ext cx="328570" cy="757139"/>
            <a:chOff x="7886568" y="8820534"/>
            <a:chExt cx="657225" cy="1514475"/>
          </a:xfrm>
        </p:grpSpPr>
        <p:sp>
          <p:nvSpPr>
            <p:cNvPr id="182" name="Freeform: Shape 181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83" name="Freeform: Shape 182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84" name="Freeform: Shape 183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85" name="Freeform: Shape 184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86" name="Freeform: Shape 185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87" name="Freeform: Shape 186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88" name="Freeform: Shape 187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grpSp>
        <p:nvGrpSpPr>
          <p:cNvPr id="189" name="Group 188"/>
          <p:cNvGrpSpPr/>
          <p:nvPr/>
        </p:nvGrpSpPr>
        <p:grpSpPr>
          <a:xfrm rot="2670703">
            <a:off x="7754659" y="3768562"/>
            <a:ext cx="515436" cy="1187745"/>
            <a:chOff x="7886568" y="8820534"/>
            <a:chExt cx="657225" cy="1514475"/>
          </a:xfrm>
        </p:grpSpPr>
        <p:sp>
          <p:nvSpPr>
            <p:cNvPr id="190" name="Freeform: Shape 189"/>
            <p:cNvSpPr/>
            <p:nvPr/>
          </p:nvSpPr>
          <p:spPr>
            <a:xfrm>
              <a:off x="7886568" y="8820534"/>
              <a:ext cx="657225" cy="1514475"/>
            </a:xfrm>
            <a:custGeom>
              <a:avLst/>
              <a:gdLst>
                <a:gd name="connsiteX0" fmla="*/ 199839 w 657225"/>
                <a:gd name="connsiteY0" fmla="*/ 1501617 h 1514475"/>
                <a:gd name="connsiteX1" fmla="*/ 178884 w 657225"/>
                <a:gd name="connsiteY1" fmla="*/ 1507331 h 1514475"/>
                <a:gd name="connsiteX2" fmla="*/ 146499 w 657225"/>
                <a:gd name="connsiteY2" fmla="*/ 1470184 h 1514475"/>
                <a:gd name="connsiteX3" fmla="*/ 594174 w 657225"/>
                <a:gd name="connsiteY3" fmla="*/ 7144 h 1514475"/>
                <a:gd name="connsiteX4" fmla="*/ 199839 w 657225"/>
                <a:gd name="connsiteY4" fmla="*/ 1501617 h 15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225" h="1514475">
                  <a:moveTo>
                    <a:pt x="199839" y="1501617"/>
                  </a:moveTo>
                  <a:cubicBezTo>
                    <a:pt x="186504" y="1506379"/>
                    <a:pt x="178884" y="1507331"/>
                    <a:pt x="178884" y="1507331"/>
                  </a:cubicBezTo>
                  <a:cubicBezTo>
                    <a:pt x="167454" y="1494949"/>
                    <a:pt x="156976" y="1482567"/>
                    <a:pt x="146499" y="1470184"/>
                  </a:cubicBezTo>
                  <a:cubicBezTo>
                    <a:pt x="-337371" y="874871"/>
                    <a:pt x="594174" y="7144"/>
                    <a:pt x="594174" y="7144"/>
                  </a:cubicBezTo>
                  <a:cubicBezTo>
                    <a:pt x="838014" y="1228249"/>
                    <a:pt x="313186" y="1464469"/>
                    <a:pt x="199839" y="1501617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91" name="Freeform: Shape 190"/>
            <p:cNvSpPr/>
            <p:nvPr/>
          </p:nvSpPr>
          <p:spPr>
            <a:xfrm>
              <a:off x="8025923" y="9102474"/>
              <a:ext cx="361950" cy="1228725"/>
            </a:xfrm>
            <a:custGeom>
              <a:avLst/>
              <a:gdLst>
                <a:gd name="connsiteX0" fmla="*/ 60484 w 361950"/>
                <a:gd name="connsiteY0" fmla="*/ 1219676 h 1228725"/>
                <a:gd name="connsiteX1" fmla="*/ 39529 w 361950"/>
                <a:gd name="connsiteY1" fmla="*/ 1225391 h 1228725"/>
                <a:gd name="connsiteX2" fmla="*/ 7144 w 361950"/>
                <a:gd name="connsiteY2" fmla="*/ 1188244 h 1228725"/>
                <a:gd name="connsiteX3" fmla="*/ 16669 w 361950"/>
                <a:gd name="connsiteY3" fmla="*/ 1135856 h 1228725"/>
                <a:gd name="connsiteX4" fmla="*/ 31909 w 361950"/>
                <a:gd name="connsiteY4" fmla="*/ 1057751 h 1228725"/>
                <a:gd name="connsiteX5" fmla="*/ 49054 w 361950"/>
                <a:gd name="connsiteY5" fmla="*/ 980599 h 1228725"/>
                <a:gd name="connsiteX6" fmla="*/ 69056 w 361950"/>
                <a:gd name="connsiteY6" fmla="*/ 904399 h 1228725"/>
                <a:gd name="connsiteX7" fmla="*/ 156686 w 361950"/>
                <a:gd name="connsiteY7" fmla="*/ 602456 h 1228725"/>
                <a:gd name="connsiteX8" fmla="*/ 358616 w 361950"/>
                <a:gd name="connsiteY8" fmla="*/ 7144 h 1228725"/>
                <a:gd name="connsiteX9" fmla="*/ 185261 w 361950"/>
                <a:gd name="connsiteY9" fmla="*/ 610076 h 1228725"/>
                <a:gd name="connsiteX10" fmla="*/ 111919 w 361950"/>
                <a:gd name="connsiteY10" fmla="*/ 914876 h 1228725"/>
                <a:gd name="connsiteX11" fmla="*/ 95726 w 361950"/>
                <a:gd name="connsiteY11" fmla="*/ 991076 h 1228725"/>
                <a:gd name="connsiteX12" fmla="*/ 82391 w 361950"/>
                <a:gd name="connsiteY12" fmla="*/ 1067276 h 1228725"/>
                <a:gd name="connsiteX13" fmla="*/ 70961 w 361950"/>
                <a:gd name="connsiteY13" fmla="*/ 1143476 h 1228725"/>
                <a:gd name="connsiteX14" fmla="*/ 60484 w 361950"/>
                <a:gd name="connsiteY14" fmla="*/ 1219676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1228725">
                  <a:moveTo>
                    <a:pt x="60484" y="1219676"/>
                  </a:moveTo>
                  <a:cubicBezTo>
                    <a:pt x="47149" y="1224439"/>
                    <a:pt x="39529" y="1225391"/>
                    <a:pt x="39529" y="1225391"/>
                  </a:cubicBezTo>
                  <a:cubicBezTo>
                    <a:pt x="28099" y="1213009"/>
                    <a:pt x="17621" y="1200626"/>
                    <a:pt x="7144" y="1188244"/>
                  </a:cubicBezTo>
                  <a:cubicBezTo>
                    <a:pt x="10954" y="1168241"/>
                    <a:pt x="14764" y="1148239"/>
                    <a:pt x="16669" y="1135856"/>
                  </a:cubicBezTo>
                  <a:cubicBezTo>
                    <a:pt x="21431" y="1110139"/>
                    <a:pt x="26194" y="1083469"/>
                    <a:pt x="31909" y="1057751"/>
                  </a:cubicBezTo>
                  <a:lnTo>
                    <a:pt x="49054" y="980599"/>
                  </a:lnTo>
                  <a:lnTo>
                    <a:pt x="69056" y="904399"/>
                  </a:lnTo>
                  <a:cubicBezTo>
                    <a:pt x="95726" y="802481"/>
                    <a:pt x="125254" y="702469"/>
                    <a:pt x="156686" y="602456"/>
                  </a:cubicBezTo>
                  <a:cubicBezTo>
                    <a:pt x="219551" y="402431"/>
                    <a:pt x="287179" y="204311"/>
                    <a:pt x="358616" y="7144"/>
                  </a:cubicBezTo>
                  <a:cubicBezTo>
                    <a:pt x="295751" y="207169"/>
                    <a:pt x="237649" y="408146"/>
                    <a:pt x="185261" y="610076"/>
                  </a:cubicBezTo>
                  <a:cubicBezTo>
                    <a:pt x="158591" y="711041"/>
                    <a:pt x="133826" y="812959"/>
                    <a:pt x="111919" y="914876"/>
                  </a:cubicBezTo>
                  <a:lnTo>
                    <a:pt x="95726" y="991076"/>
                  </a:lnTo>
                  <a:lnTo>
                    <a:pt x="82391" y="1067276"/>
                  </a:lnTo>
                  <a:cubicBezTo>
                    <a:pt x="78581" y="1092994"/>
                    <a:pt x="74771" y="1118711"/>
                    <a:pt x="70961" y="1143476"/>
                  </a:cubicBezTo>
                  <a:cubicBezTo>
                    <a:pt x="70009" y="1161574"/>
                    <a:pt x="64294" y="1193006"/>
                    <a:pt x="60484" y="121967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92" name="Freeform: Shape 191"/>
            <p:cNvSpPr/>
            <p:nvPr/>
          </p:nvSpPr>
          <p:spPr>
            <a:xfrm>
              <a:off x="8114505" y="9785417"/>
              <a:ext cx="285750" cy="209550"/>
            </a:xfrm>
            <a:custGeom>
              <a:avLst/>
              <a:gdLst>
                <a:gd name="connsiteX0" fmla="*/ 7144 w 285750"/>
                <a:gd name="connsiteY0" fmla="*/ 194786 h 209550"/>
                <a:gd name="connsiteX1" fmla="*/ 91916 w 285750"/>
                <a:gd name="connsiteY1" fmla="*/ 174784 h 209550"/>
                <a:gd name="connsiteX2" fmla="*/ 171926 w 285750"/>
                <a:gd name="connsiteY2" fmla="*/ 138589 h 209550"/>
                <a:gd name="connsiteX3" fmla="*/ 239554 w 285750"/>
                <a:gd name="connsiteY3" fmla="*/ 82391 h 209550"/>
                <a:gd name="connsiteX4" fmla="*/ 285274 w 285750"/>
                <a:gd name="connsiteY4" fmla="*/ 7144 h 209550"/>
                <a:gd name="connsiteX5" fmla="*/ 242411 w 285750"/>
                <a:gd name="connsiteY5" fmla="*/ 85249 h 209550"/>
                <a:gd name="connsiteX6" fmla="*/ 175736 w 285750"/>
                <a:gd name="connsiteY6" fmla="*/ 144304 h 209550"/>
                <a:gd name="connsiteX7" fmla="*/ 95726 w 285750"/>
                <a:gd name="connsiteY7" fmla="*/ 184309 h 209550"/>
                <a:gd name="connsiteX8" fmla="*/ 9049 w 285750"/>
                <a:gd name="connsiteY8" fmla="*/ 208121 h 209550"/>
                <a:gd name="connsiteX9" fmla="*/ 7144 w 285750"/>
                <a:gd name="connsiteY9" fmla="*/ 1947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0" h="209550">
                  <a:moveTo>
                    <a:pt x="7144" y="194786"/>
                  </a:moveTo>
                  <a:cubicBezTo>
                    <a:pt x="35719" y="190976"/>
                    <a:pt x="64294" y="184309"/>
                    <a:pt x="91916" y="174784"/>
                  </a:cubicBezTo>
                  <a:cubicBezTo>
                    <a:pt x="119539" y="165259"/>
                    <a:pt x="146209" y="153829"/>
                    <a:pt x="171926" y="138589"/>
                  </a:cubicBezTo>
                  <a:cubicBezTo>
                    <a:pt x="196691" y="123349"/>
                    <a:pt x="219551" y="104299"/>
                    <a:pt x="239554" y="82391"/>
                  </a:cubicBezTo>
                  <a:cubicBezTo>
                    <a:pt x="259556" y="60484"/>
                    <a:pt x="273844" y="33814"/>
                    <a:pt x="285274" y="7144"/>
                  </a:cubicBezTo>
                  <a:cubicBezTo>
                    <a:pt x="274796" y="34766"/>
                    <a:pt x="262414" y="62389"/>
                    <a:pt x="242411" y="85249"/>
                  </a:cubicBezTo>
                  <a:cubicBezTo>
                    <a:pt x="223361" y="108109"/>
                    <a:pt x="201454" y="128111"/>
                    <a:pt x="175736" y="144304"/>
                  </a:cubicBezTo>
                  <a:cubicBezTo>
                    <a:pt x="150971" y="160496"/>
                    <a:pt x="123349" y="173831"/>
                    <a:pt x="95726" y="184309"/>
                  </a:cubicBezTo>
                  <a:cubicBezTo>
                    <a:pt x="67151" y="194786"/>
                    <a:pt x="38576" y="203359"/>
                    <a:pt x="9049" y="208121"/>
                  </a:cubicBezTo>
                  <a:lnTo>
                    <a:pt x="7144" y="1947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93" name="Freeform: Shape 192"/>
            <p:cNvSpPr/>
            <p:nvPr/>
          </p:nvSpPr>
          <p:spPr>
            <a:xfrm>
              <a:off x="7994943" y="9596822"/>
              <a:ext cx="161925" cy="323850"/>
            </a:xfrm>
            <a:custGeom>
              <a:avLst/>
              <a:gdLst>
                <a:gd name="connsiteX0" fmla="*/ 146708 w 161925"/>
                <a:gd name="connsiteY0" fmla="*/ 320516 h 323850"/>
                <a:gd name="connsiteX1" fmla="*/ 83843 w 161925"/>
                <a:gd name="connsiteY1" fmla="*/ 255746 h 323850"/>
                <a:gd name="connsiteX2" fmla="*/ 36218 w 161925"/>
                <a:gd name="connsiteY2" fmla="*/ 180499 h 323850"/>
                <a:gd name="connsiteX3" fmla="*/ 9548 w 161925"/>
                <a:gd name="connsiteY3" fmla="*/ 95726 h 323850"/>
                <a:gd name="connsiteX4" fmla="*/ 13358 w 161925"/>
                <a:gd name="connsiteY4" fmla="*/ 7144 h 323850"/>
                <a:gd name="connsiteX5" fmla="*/ 13358 w 161925"/>
                <a:gd name="connsiteY5" fmla="*/ 94774 h 323850"/>
                <a:gd name="connsiteX6" fmla="*/ 42886 w 161925"/>
                <a:gd name="connsiteY6" fmla="*/ 177641 h 323850"/>
                <a:gd name="connsiteX7" fmla="*/ 92416 w 161925"/>
                <a:gd name="connsiteY7" fmla="*/ 250031 h 323850"/>
                <a:gd name="connsiteX8" fmla="*/ 155281 w 161925"/>
                <a:gd name="connsiteY8" fmla="*/ 310991 h 323850"/>
                <a:gd name="connsiteX9" fmla="*/ 146708 w 161925"/>
                <a:gd name="connsiteY9" fmla="*/ 32051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323850">
                  <a:moveTo>
                    <a:pt x="146708" y="320516"/>
                  </a:moveTo>
                  <a:cubicBezTo>
                    <a:pt x="122896" y="300514"/>
                    <a:pt x="102893" y="279559"/>
                    <a:pt x="83843" y="255746"/>
                  </a:cubicBezTo>
                  <a:cubicBezTo>
                    <a:pt x="65746" y="231934"/>
                    <a:pt x="48601" y="207169"/>
                    <a:pt x="36218" y="180499"/>
                  </a:cubicBezTo>
                  <a:cubicBezTo>
                    <a:pt x="22883" y="153829"/>
                    <a:pt x="14311" y="124301"/>
                    <a:pt x="9548" y="95726"/>
                  </a:cubicBezTo>
                  <a:cubicBezTo>
                    <a:pt x="4786" y="66199"/>
                    <a:pt x="7643" y="35719"/>
                    <a:pt x="13358" y="7144"/>
                  </a:cubicBezTo>
                  <a:cubicBezTo>
                    <a:pt x="9548" y="36671"/>
                    <a:pt x="7643" y="66199"/>
                    <a:pt x="13358" y="94774"/>
                  </a:cubicBezTo>
                  <a:cubicBezTo>
                    <a:pt x="19073" y="123349"/>
                    <a:pt x="28598" y="151924"/>
                    <a:pt x="42886" y="177641"/>
                  </a:cubicBezTo>
                  <a:cubicBezTo>
                    <a:pt x="57173" y="203359"/>
                    <a:pt x="73366" y="227171"/>
                    <a:pt x="92416" y="250031"/>
                  </a:cubicBezTo>
                  <a:cubicBezTo>
                    <a:pt x="111466" y="271939"/>
                    <a:pt x="132421" y="292894"/>
                    <a:pt x="155281" y="310991"/>
                  </a:cubicBezTo>
                  <a:lnTo>
                    <a:pt x="146708" y="32051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8068785" y="9464424"/>
              <a:ext cx="152400" cy="219075"/>
            </a:xfrm>
            <a:custGeom>
              <a:avLst/>
              <a:gdLst>
                <a:gd name="connsiteX0" fmla="*/ 138589 w 152400"/>
                <a:gd name="connsiteY0" fmla="*/ 215741 h 219075"/>
                <a:gd name="connsiteX1" fmla="*/ 93821 w 152400"/>
                <a:gd name="connsiteY1" fmla="*/ 170974 h 219075"/>
                <a:gd name="connsiteX2" fmla="*/ 55721 w 152400"/>
                <a:gd name="connsiteY2" fmla="*/ 121444 h 219075"/>
                <a:gd name="connsiteX3" fmla="*/ 26194 w 152400"/>
                <a:gd name="connsiteY3" fmla="*/ 66199 h 219075"/>
                <a:gd name="connsiteX4" fmla="*/ 7144 w 152400"/>
                <a:gd name="connsiteY4" fmla="*/ 7144 h 219075"/>
                <a:gd name="connsiteX5" fmla="*/ 29051 w 152400"/>
                <a:gd name="connsiteY5" fmla="*/ 65246 h 219075"/>
                <a:gd name="connsiteX6" fmla="*/ 61436 w 152400"/>
                <a:gd name="connsiteY6" fmla="*/ 117634 h 219075"/>
                <a:gd name="connsiteX7" fmla="*/ 101441 w 152400"/>
                <a:gd name="connsiteY7" fmla="*/ 164306 h 219075"/>
                <a:gd name="connsiteX8" fmla="*/ 147161 w 152400"/>
                <a:gd name="connsiteY8" fmla="*/ 205264 h 219075"/>
                <a:gd name="connsiteX9" fmla="*/ 138589 w 152400"/>
                <a:gd name="connsiteY9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219075">
                  <a:moveTo>
                    <a:pt x="138589" y="215741"/>
                  </a:moveTo>
                  <a:cubicBezTo>
                    <a:pt x="122396" y="201454"/>
                    <a:pt x="107156" y="187166"/>
                    <a:pt x="93821" y="170974"/>
                  </a:cubicBezTo>
                  <a:cubicBezTo>
                    <a:pt x="80486" y="154781"/>
                    <a:pt x="67151" y="138589"/>
                    <a:pt x="55721" y="121444"/>
                  </a:cubicBezTo>
                  <a:cubicBezTo>
                    <a:pt x="44291" y="104299"/>
                    <a:pt x="33814" y="85249"/>
                    <a:pt x="26194" y="66199"/>
                  </a:cubicBezTo>
                  <a:cubicBezTo>
                    <a:pt x="17621" y="47149"/>
                    <a:pt x="11906" y="27146"/>
                    <a:pt x="7144" y="7144"/>
                  </a:cubicBezTo>
                  <a:cubicBezTo>
                    <a:pt x="12859" y="27146"/>
                    <a:pt x="19526" y="46196"/>
                    <a:pt x="29051" y="65246"/>
                  </a:cubicBezTo>
                  <a:cubicBezTo>
                    <a:pt x="38576" y="83344"/>
                    <a:pt x="49054" y="101441"/>
                    <a:pt x="61436" y="117634"/>
                  </a:cubicBezTo>
                  <a:cubicBezTo>
                    <a:pt x="73819" y="133826"/>
                    <a:pt x="87154" y="150019"/>
                    <a:pt x="101441" y="164306"/>
                  </a:cubicBezTo>
                  <a:cubicBezTo>
                    <a:pt x="115729" y="178594"/>
                    <a:pt x="130969" y="192881"/>
                    <a:pt x="147161" y="205264"/>
                  </a:cubicBezTo>
                  <a:lnTo>
                    <a:pt x="138589" y="2157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95" name="Freeform: Shape 194"/>
            <p:cNvSpPr/>
            <p:nvPr/>
          </p:nvSpPr>
          <p:spPr>
            <a:xfrm>
              <a:off x="8254523" y="9366317"/>
              <a:ext cx="238125" cy="123825"/>
            </a:xfrm>
            <a:custGeom>
              <a:avLst/>
              <a:gdLst>
                <a:gd name="connsiteX0" fmla="*/ 7144 w 238125"/>
                <a:gd name="connsiteY0" fmla="*/ 107156 h 123825"/>
                <a:gd name="connsiteX1" fmla="*/ 68104 w 238125"/>
                <a:gd name="connsiteY1" fmla="*/ 95726 h 123825"/>
                <a:gd name="connsiteX2" fmla="*/ 127159 w 238125"/>
                <a:gd name="connsiteY2" fmla="*/ 75724 h 123825"/>
                <a:gd name="connsiteX3" fmla="*/ 182404 w 238125"/>
                <a:gd name="connsiteY3" fmla="*/ 46196 h 123825"/>
                <a:gd name="connsiteX4" fmla="*/ 231934 w 238125"/>
                <a:gd name="connsiteY4" fmla="*/ 7144 h 123825"/>
                <a:gd name="connsiteX5" fmla="*/ 184309 w 238125"/>
                <a:gd name="connsiteY5" fmla="*/ 49054 h 123825"/>
                <a:gd name="connsiteX6" fmla="*/ 130016 w 238125"/>
                <a:gd name="connsiteY6" fmla="*/ 81439 h 123825"/>
                <a:gd name="connsiteX7" fmla="*/ 70961 w 238125"/>
                <a:gd name="connsiteY7" fmla="*/ 105251 h 123825"/>
                <a:gd name="connsiteX8" fmla="*/ 9049 w 238125"/>
                <a:gd name="connsiteY8" fmla="*/ 120491 h 123825"/>
                <a:gd name="connsiteX9" fmla="*/ 7144 w 238125"/>
                <a:gd name="connsiteY9" fmla="*/ 10715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23825">
                  <a:moveTo>
                    <a:pt x="7144" y="107156"/>
                  </a:moveTo>
                  <a:cubicBezTo>
                    <a:pt x="27146" y="105251"/>
                    <a:pt x="48101" y="100489"/>
                    <a:pt x="68104" y="95726"/>
                  </a:cubicBezTo>
                  <a:cubicBezTo>
                    <a:pt x="88106" y="90011"/>
                    <a:pt x="108109" y="83344"/>
                    <a:pt x="127159" y="75724"/>
                  </a:cubicBezTo>
                  <a:cubicBezTo>
                    <a:pt x="146209" y="68104"/>
                    <a:pt x="165259" y="57626"/>
                    <a:pt x="182404" y="46196"/>
                  </a:cubicBezTo>
                  <a:cubicBezTo>
                    <a:pt x="200501" y="34766"/>
                    <a:pt x="216694" y="21431"/>
                    <a:pt x="231934" y="7144"/>
                  </a:cubicBezTo>
                  <a:cubicBezTo>
                    <a:pt x="217646" y="22384"/>
                    <a:pt x="202406" y="36671"/>
                    <a:pt x="184309" y="49054"/>
                  </a:cubicBezTo>
                  <a:cubicBezTo>
                    <a:pt x="167164" y="61436"/>
                    <a:pt x="149066" y="72866"/>
                    <a:pt x="130016" y="81439"/>
                  </a:cubicBezTo>
                  <a:cubicBezTo>
                    <a:pt x="110966" y="90964"/>
                    <a:pt x="90964" y="98584"/>
                    <a:pt x="70961" y="105251"/>
                  </a:cubicBezTo>
                  <a:cubicBezTo>
                    <a:pt x="50959" y="111919"/>
                    <a:pt x="30004" y="116681"/>
                    <a:pt x="9049" y="120491"/>
                  </a:cubicBezTo>
                  <a:lnTo>
                    <a:pt x="7144" y="1071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196" name="Freeform: Shape 195"/>
            <p:cNvSpPr/>
            <p:nvPr/>
          </p:nvSpPr>
          <p:spPr>
            <a:xfrm>
              <a:off x="8176418" y="9277734"/>
              <a:ext cx="114300" cy="133350"/>
            </a:xfrm>
            <a:custGeom>
              <a:avLst/>
              <a:gdLst>
                <a:gd name="connsiteX0" fmla="*/ 105251 w 114300"/>
                <a:gd name="connsiteY0" fmla="*/ 132874 h 133350"/>
                <a:gd name="connsiteX1" fmla="*/ 76676 w 114300"/>
                <a:gd name="connsiteY1" fmla="*/ 104299 h 133350"/>
                <a:gd name="connsiteX2" fmla="*/ 50959 w 114300"/>
                <a:gd name="connsiteY2" fmla="*/ 73819 h 133350"/>
                <a:gd name="connsiteX3" fmla="*/ 7144 w 114300"/>
                <a:gd name="connsiteY3" fmla="*/ 7144 h 133350"/>
                <a:gd name="connsiteX4" fmla="*/ 55721 w 114300"/>
                <a:gd name="connsiteY4" fmla="*/ 69056 h 133350"/>
                <a:gd name="connsiteX5" fmla="*/ 83344 w 114300"/>
                <a:gd name="connsiteY5" fmla="*/ 96679 h 133350"/>
                <a:gd name="connsiteX6" fmla="*/ 113824 w 114300"/>
                <a:gd name="connsiteY6" fmla="*/ 121444 h 133350"/>
                <a:gd name="connsiteX7" fmla="*/ 105251 w 114300"/>
                <a:gd name="connsiteY7" fmla="*/ 13287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33350">
                  <a:moveTo>
                    <a:pt x="105251" y="132874"/>
                  </a:moveTo>
                  <a:cubicBezTo>
                    <a:pt x="94774" y="124301"/>
                    <a:pt x="85249" y="114776"/>
                    <a:pt x="76676" y="104299"/>
                  </a:cubicBezTo>
                  <a:cubicBezTo>
                    <a:pt x="67151" y="94774"/>
                    <a:pt x="58579" y="84296"/>
                    <a:pt x="50959" y="73819"/>
                  </a:cubicBezTo>
                  <a:cubicBezTo>
                    <a:pt x="34766" y="52864"/>
                    <a:pt x="19526" y="30004"/>
                    <a:pt x="7144" y="7144"/>
                  </a:cubicBezTo>
                  <a:cubicBezTo>
                    <a:pt x="21431" y="29051"/>
                    <a:pt x="37624" y="50006"/>
                    <a:pt x="55721" y="69056"/>
                  </a:cubicBezTo>
                  <a:cubicBezTo>
                    <a:pt x="64294" y="78581"/>
                    <a:pt x="73819" y="88106"/>
                    <a:pt x="83344" y="96679"/>
                  </a:cubicBezTo>
                  <a:cubicBezTo>
                    <a:pt x="92869" y="105251"/>
                    <a:pt x="103346" y="113824"/>
                    <a:pt x="113824" y="121444"/>
                  </a:cubicBezTo>
                  <a:lnTo>
                    <a:pt x="105251" y="13287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sp>
        <p:nvSpPr>
          <p:cNvPr id="198" name="Title 1"/>
          <p:cNvSpPr txBox="1"/>
          <p:nvPr/>
        </p:nvSpPr>
        <p:spPr>
          <a:xfrm>
            <a:off x="1691457" y="758401"/>
            <a:ext cx="8809085" cy="8174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b="1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  <a:endParaRPr lang="zh-CN" altLang="en-US" b="1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9" name="Rectangle 198"/>
          <p:cNvSpPr/>
          <p:nvPr/>
        </p:nvSpPr>
        <p:spPr>
          <a:xfrm>
            <a:off x="800444" y="4038119"/>
            <a:ext cx="2194057" cy="96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89000"/>
              </a:lnSpc>
            </a:pPr>
            <a:r>
              <a:rPr 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PARTⅠ</a:t>
            </a:r>
            <a:endParaRPr lang="en-US" sz="32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r">
              <a:lnSpc>
                <a:spcPct val="89000"/>
              </a:lnSpc>
            </a:pPr>
            <a:r>
              <a:rPr lang="zh-CN" alt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弹性计算</a:t>
            </a:r>
            <a:endParaRPr lang="zh-CN" altLang="en-US" sz="32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00" name="Rectangle 199"/>
          <p:cNvSpPr/>
          <p:nvPr/>
        </p:nvSpPr>
        <p:spPr>
          <a:xfrm>
            <a:off x="1869440" y="2392680"/>
            <a:ext cx="2600960" cy="96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89000"/>
              </a:lnSpc>
            </a:pPr>
            <a:r>
              <a:rPr 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PARTⅡ</a:t>
            </a:r>
            <a:endParaRPr lang="en-US" sz="32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r">
              <a:lnSpc>
                <a:spcPct val="89000"/>
              </a:lnSpc>
            </a:pPr>
            <a:r>
              <a:rPr lang="zh-CN" alt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服务器部署</a:t>
            </a:r>
            <a:endParaRPr lang="zh-CN" altLang="en-US" sz="32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201" name="Rectangle 200"/>
          <p:cNvSpPr/>
          <p:nvPr/>
        </p:nvSpPr>
        <p:spPr>
          <a:xfrm>
            <a:off x="6878629" y="2120000"/>
            <a:ext cx="2857380" cy="96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89000"/>
              </a:lnSpc>
            </a:pPr>
            <a:r>
              <a:rPr 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PARTⅢ</a:t>
            </a:r>
            <a:endParaRPr lang="en-US" sz="32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89000"/>
              </a:lnSpc>
            </a:pPr>
            <a:r>
              <a:rPr 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Linux</a:t>
            </a:r>
            <a:r>
              <a:rPr lang="zh-CN" alt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搭建</a:t>
            </a:r>
            <a:r>
              <a:rPr lang="zh-CN" alt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网站</a:t>
            </a:r>
            <a:endParaRPr lang="zh-CN" altLang="en-US" sz="32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202" name="Rectangle 201"/>
          <p:cNvSpPr/>
          <p:nvPr/>
        </p:nvSpPr>
        <p:spPr>
          <a:xfrm>
            <a:off x="8716172" y="3949702"/>
            <a:ext cx="2857380" cy="96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89000"/>
              </a:lnSpc>
            </a:pPr>
            <a:r>
              <a:rPr 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PARTⅣ</a:t>
            </a:r>
            <a:endParaRPr lang="en-US" sz="32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algn="l">
              <a:lnSpc>
                <a:spcPct val="89000"/>
              </a:lnSpc>
            </a:pPr>
            <a:r>
              <a:rPr lang="zh-CN" alt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视频</a:t>
            </a:r>
            <a:r>
              <a:rPr lang="zh-CN" altLang="en-US" sz="32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演示</a:t>
            </a:r>
            <a:endParaRPr lang="zh-CN" altLang="en-US" sz="32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075" y="6413500"/>
            <a:ext cx="1232535" cy="3505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23605" y="6290945"/>
            <a:ext cx="3550285" cy="473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6" grpId="0" bldLvl="0" animBg="1"/>
      <p:bldP spid="7" grpId="0" bldLvl="0" animBg="1"/>
      <p:bldP spid="199" grpId="0"/>
      <p:bldP spid="200" grpId="0"/>
      <p:bldP spid="201" grpId="0"/>
      <p:bldP spid="20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52Q74AR`$Y}D4AX(0U}MF]1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814705"/>
            <a:ext cx="8232775" cy="517779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224" y="284589"/>
            <a:ext cx="2023915" cy="82994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返回控制台复制公网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ip</a:t>
            </a:r>
            <a:endParaRPr lang="en-US" altLang="zh-CN" sz="2400" dirty="0" err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1114425"/>
            <a:ext cx="183769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C:\Users\111\Desktop\EQ17SGMS[Z7@2W_70Y%TB]9.pngEQ17SGMS[Z7@2W_70Y%TB]9"/>
          <p:cNvPicPr>
            <a:picLocks noChangeAspect="1"/>
          </p:cNvPicPr>
          <p:nvPr>
            <p:ph type="pic" sz="quarter" idx="13"/>
          </p:nvPr>
        </p:nvPicPr>
        <p:blipFill>
          <a:blip r:embed="rId1"/>
          <a:srcRect/>
          <a:stretch>
            <a:fillRect/>
          </a:stretch>
        </p:blipFill>
        <p:spPr>
          <a:xfrm>
            <a:off x="466725" y="841058"/>
            <a:ext cx="8232775" cy="5175885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540" y="279400"/>
            <a:ext cx="2343785" cy="119888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访问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http://&lt;ECS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公网地址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&gt;:8080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1478280"/>
            <a:ext cx="199517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270"/>
          <p:cNvGrpSpPr/>
          <p:nvPr/>
        </p:nvGrpSpPr>
        <p:grpSpPr>
          <a:xfrm>
            <a:off x="9101096" y="3158499"/>
            <a:ext cx="4194476" cy="148411"/>
            <a:chOff x="17088087" y="6299145"/>
            <a:chExt cx="8390044" cy="296860"/>
          </a:xfrm>
        </p:grpSpPr>
        <p:pic>
          <p:nvPicPr>
            <p:cNvPr id="261" name="Graphic 26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7088087" y="6299145"/>
              <a:ext cx="2849856" cy="296860"/>
            </a:xfrm>
            <a:prstGeom prst="rect">
              <a:avLst/>
            </a:prstGeom>
          </p:spPr>
        </p:pic>
        <p:pic>
          <p:nvPicPr>
            <p:cNvPr id="263" name="Graphic 26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901539" y="6299145"/>
              <a:ext cx="2849856" cy="296860"/>
            </a:xfrm>
            <a:prstGeom prst="rect">
              <a:avLst/>
            </a:prstGeom>
          </p:spPr>
        </p:pic>
        <p:pic>
          <p:nvPicPr>
            <p:cNvPr id="267" name="Graphic 2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2628275" y="6299145"/>
              <a:ext cx="2849856" cy="296860"/>
            </a:xfrm>
            <a:prstGeom prst="rect">
              <a:avLst/>
            </a:prstGeom>
          </p:spPr>
        </p:pic>
      </p:grpSp>
      <p:grpSp>
        <p:nvGrpSpPr>
          <p:cNvPr id="270" name="Group 269"/>
          <p:cNvGrpSpPr/>
          <p:nvPr/>
        </p:nvGrpSpPr>
        <p:grpSpPr>
          <a:xfrm>
            <a:off x="8821420" y="3005455"/>
            <a:ext cx="4478655" cy="455295"/>
            <a:chOff x="17088087" y="5992390"/>
            <a:chExt cx="8399940" cy="910371"/>
          </a:xfrm>
        </p:grpSpPr>
        <p:pic>
          <p:nvPicPr>
            <p:cNvPr id="260" name="Graphic 25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088087" y="5992390"/>
              <a:ext cx="2859752" cy="910371"/>
            </a:xfrm>
            <a:prstGeom prst="rect">
              <a:avLst/>
            </a:prstGeom>
          </p:spPr>
        </p:pic>
        <p:pic>
          <p:nvPicPr>
            <p:cNvPr id="262" name="Graphic 26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901539" y="5992390"/>
              <a:ext cx="2859752" cy="910371"/>
            </a:xfrm>
            <a:prstGeom prst="rect">
              <a:avLst/>
            </a:prstGeom>
          </p:spPr>
        </p:pic>
        <p:pic>
          <p:nvPicPr>
            <p:cNvPr id="266" name="Graphic 26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28275" y="5992390"/>
              <a:ext cx="2859752" cy="910371"/>
            </a:xfrm>
            <a:prstGeom prst="rect">
              <a:avLst/>
            </a:prstGeom>
          </p:spPr>
        </p:pic>
      </p:grpSp>
      <p:grpSp>
        <p:nvGrpSpPr>
          <p:cNvPr id="232" name="Group 231"/>
          <p:cNvGrpSpPr/>
          <p:nvPr/>
        </p:nvGrpSpPr>
        <p:grpSpPr>
          <a:xfrm>
            <a:off x="-14016842" y="-3231203"/>
            <a:ext cx="20218741" cy="20177513"/>
            <a:chOff x="10038098" y="4270601"/>
            <a:chExt cx="4310979" cy="4302189"/>
          </a:xfrm>
        </p:grpSpPr>
        <p:grpSp>
          <p:nvGrpSpPr>
            <p:cNvPr id="233" name="Group 232"/>
            <p:cNvGrpSpPr/>
            <p:nvPr/>
          </p:nvGrpSpPr>
          <p:grpSpPr>
            <a:xfrm>
              <a:off x="10038098" y="4270601"/>
              <a:ext cx="4310979" cy="2176974"/>
              <a:chOff x="6642992" y="4270601"/>
              <a:chExt cx="4310979" cy="2176974"/>
            </a:xfrm>
          </p:grpSpPr>
          <p:pic>
            <p:nvPicPr>
              <p:cNvPr id="237" name="Graphic 23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38" name="Graphic 2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  <p:grpSp>
          <p:nvGrpSpPr>
            <p:cNvPr id="234" name="Group 233"/>
            <p:cNvGrpSpPr/>
            <p:nvPr/>
          </p:nvGrpSpPr>
          <p:grpSpPr>
            <a:xfrm flipV="1">
              <a:off x="10038098" y="6395816"/>
              <a:ext cx="4310979" cy="2176974"/>
              <a:chOff x="6642992" y="4270601"/>
              <a:chExt cx="4310979" cy="2176974"/>
            </a:xfrm>
          </p:grpSpPr>
          <p:pic>
            <p:nvPicPr>
              <p:cNvPr id="235" name="Graphic 23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36" name="Graphic 23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</p:grpSp>
      <p:grpSp>
        <p:nvGrpSpPr>
          <p:cNvPr id="230" name="Group 229"/>
          <p:cNvGrpSpPr/>
          <p:nvPr/>
        </p:nvGrpSpPr>
        <p:grpSpPr>
          <a:xfrm>
            <a:off x="5018396" y="2168087"/>
            <a:ext cx="2155209" cy="2150814"/>
            <a:chOff x="10038098" y="4270601"/>
            <a:chExt cx="4310979" cy="4302189"/>
          </a:xfrm>
        </p:grpSpPr>
        <p:grpSp>
          <p:nvGrpSpPr>
            <p:cNvPr id="226" name="Group 225"/>
            <p:cNvGrpSpPr/>
            <p:nvPr/>
          </p:nvGrpSpPr>
          <p:grpSpPr>
            <a:xfrm>
              <a:off x="10038098" y="4270601"/>
              <a:ext cx="4310979" cy="2176974"/>
              <a:chOff x="6642992" y="4270601"/>
              <a:chExt cx="4310979" cy="2176974"/>
            </a:xfrm>
          </p:grpSpPr>
          <p:pic>
            <p:nvPicPr>
              <p:cNvPr id="224" name="Graphic 223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25" name="Graphic 22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  <p:grpSp>
          <p:nvGrpSpPr>
            <p:cNvPr id="227" name="Group 226"/>
            <p:cNvGrpSpPr/>
            <p:nvPr/>
          </p:nvGrpSpPr>
          <p:grpSpPr>
            <a:xfrm flipV="1">
              <a:off x="10038098" y="6395816"/>
              <a:ext cx="4310979" cy="2176974"/>
              <a:chOff x="6642992" y="4270601"/>
              <a:chExt cx="4310979" cy="2176974"/>
            </a:xfrm>
          </p:grpSpPr>
          <p:pic>
            <p:nvPicPr>
              <p:cNvPr id="228" name="Graphic 22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29" name="Graphic 22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" y="6327140"/>
            <a:ext cx="1249680" cy="4089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0100" y="6396990"/>
            <a:ext cx="3684270" cy="3390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750560" y="2879725"/>
            <a:ext cx="69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000" b="1"/>
              <a:t>Ⅲ</a:t>
            </a:r>
            <a:endParaRPr lang="en-US" altLang="zh-CN" sz="4000" b="1"/>
          </a:p>
        </p:txBody>
      </p:sp>
      <p:sp>
        <p:nvSpPr>
          <p:cNvPr id="6" name="文本框 5"/>
          <p:cNvSpPr txBox="1"/>
          <p:nvPr/>
        </p:nvSpPr>
        <p:spPr>
          <a:xfrm>
            <a:off x="7057390" y="2972435"/>
            <a:ext cx="144081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  Linux</a:t>
            </a:r>
            <a:endParaRPr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5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4820269" y="4691803"/>
            <a:ext cx="2548494" cy="974319"/>
            <a:chOff x="8799513" y="9564688"/>
            <a:chExt cx="6784975" cy="2593975"/>
          </a:xfrm>
        </p:grpSpPr>
        <p:sp>
          <p:nvSpPr>
            <p:cNvPr id="7" name="Freeform 5"/>
            <p:cNvSpPr/>
            <p:nvPr/>
          </p:nvSpPr>
          <p:spPr bwMode="auto">
            <a:xfrm>
              <a:off x="8799513" y="10075863"/>
              <a:ext cx="6784975" cy="2082800"/>
            </a:xfrm>
            <a:custGeom>
              <a:avLst/>
              <a:gdLst>
                <a:gd name="T0" fmla="*/ 2458 w 2458"/>
                <a:gd name="T1" fmla="*/ 0 h 754"/>
                <a:gd name="T2" fmla="*/ 0 w 2458"/>
                <a:gd name="T3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58" h="754">
                  <a:moveTo>
                    <a:pt x="2458" y="0"/>
                  </a:moveTo>
                  <a:cubicBezTo>
                    <a:pt x="1867" y="685"/>
                    <a:pt x="643" y="754"/>
                    <a:pt x="0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 w="4763" cap="rnd">
              <a:noFill/>
              <a:prstDash val="solid"/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8799513" y="10075863"/>
              <a:ext cx="6784975" cy="2082800"/>
            </a:xfrm>
            <a:custGeom>
              <a:avLst/>
              <a:gdLst>
                <a:gd name="T0" fmla="*/ 2458 w 2458"/>
                <a:gd name="T1" fmla="*/ 0 h 754"/>
                <a:gd name="T2" fmla="*/ 0 w 2458"/>
                <a:gd name="T3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58" h="754">
                  <a:moveTo>
                    <a:pt x="2458" y="0"/>
                  </a:moveTo>
                  <a:cubicBezTo>
                    <a:pt x="1867" y="685"/>
                    <a:pt x="643" y="754"/>
                    <a:pt x="0" y="0"/>
                  </a:cubicBezTo>
                </a:path>
              </a:pathLst>
            </a:custGeom>
            <a:noFill/>
            <a:ln w="4763" cap="rnd">
              <a:noFill/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auto">
            <a:xfrm>
              <a:off x="8799513" y="9564688"/>
              <a:ext cx="6784975" cy="1019175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4763" cap="rnd">
              <a:noFill/>
              <a:prstDash val="solid"/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</p:grpSp>
      <p:sp>
        <p:nvSpPr>
          <p:cNvPr id="10" name="Freeform 8"/>
          <p:cNvSpPr/>
          <p:nvPr/>
        </p:nvSpPr>
        <p:spPr bwMode="auto">
          <a:xfrm>
            <a:off x="4315221" y="3242249"/>
            <a:ext cx="3554416" cy="727460"/>
          </a:xfrm>
          <a:custGeom>
            <a:avLst/>
            <a:gdLst>
              <a:gd name="T0" fmla="*/ 3389 w 3428"/>
              <a:gd name="T1" fmla="*/ 89 h 701"/>
              <a:gd name="T2" fmla="*/ 3386 w 3428"/>
              <a:gd name="T3" fmla="*/ 85 h 701"/>
              <a:gd name="T4" fmla="*/ 49 w 3428"/>
              <a:gd name="T5" fmla="*/ 83 h 701"/>
              <a:gd name="T6" fmla="*/ 44 w 3428"/>
              <a:gd name="T7" fmla="*/ 88 h 701"/>
              <a:gd name="T8" fmla="*/ 26 w 3428"/>
              <a:gd name="T9" fmla="*/ 635 h 701"/>
              <a:gd name="T10" fmla="*/ 31 w 3428"/>
              <a:gd name="T11" fmla="*/ 638 h 701"/>
              <a:gd name="T12" fmla="*/ 3404 w 3428"/>
              <a:gd name="T13" fmla="*/ 637 h 701"/>
              <a:gd name="T14" fmla="*/ 3407 w 3428"/>
              <a:gd name="T15" fmla="*/ 634 h 701"/>
              <a:gd name="T16" fmla="*/ 3389 w 3428"/>
              <a:gd name="T17" fmla="*/ 89 h 7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28" h="701">
                <a:moveTo>
                  <a:pt x="3389" y="89"/>
                </a:moveTo>
                <a:cubicBezTo>
                  <a:pt x="3386" y="85"/>
                  <a:pt x="3386" y="85"/>
                  <a:pt x="3386" y="85"/>
                </a:cubicBezTo>
                <a:cubicBezTo>
                  <a:pt x="3205" y="6"/>
                  <a:pt x="290" y="0"/>
                  <a:pt x="49" y="83"/>
                </a:cubicBezTo>
                <a:cubicBezTo>
                  <a:pt x="44" y="88"/>
                  <a:pt x="44" y="88"/>
                  <a:pt x="44" y="88"/>
                </a:cubicBezTo>
                <a:cubicBezTo>
                  <a:pt x="0" y="360"/>
                  <a:pt x="10" y="469"/>
                  <a:pt x="26" y="635"/>
                </a:cubicBezTo>
                <a:cubicBezTo>
                  <a:pt x="31" y="638"/>
                  <a:pt x="31" y="638"/>
                  <a:pt x="31" y="638"/>
                </a:cubicBezTo>
                <a:cubicBezTo>
                  <a:pt x="243" y="693"/>
                  <a:pt x="3207" y="701"/>
                  <a:pt x="3404" y="637"/>
                </a:cubicBezTo>
                <a:cubicBezTo>
                  <a:pt x="3407" y="634"/>
                  <a:pt x="3407" y="634"/>
                  <a:pt x="3407" y="634"/>
                </a:cubicBezTo>
                <a:cubicBezTo>
                  <a:pt x="3427" y="424"/>
                  <a:pt x="3428" y="329"/>
                  <a:pt x="3389" y="89"/>
                </a:cubicBezTo>
                <a:close/>
              </a:path>
            </a:pathLst>
          </a:custGeom>
          <a:solidFill>
            <a:schemeClr val="accent5"/>
          </a:solidFill>
          <a:ln w="4763" cap="rnd">
            <a:noFill/>
            <a:prstDash val="solid"/>
            <a:round/>
          </a:ln>
        </p:spPr>
        <p:txBody>
          <a:bodyPr vert="horz" wrap="square" lIns="45714" tIns="22857" rIns="45714" bIns="22857" numCol="1" anchor="t" anchorCtr="0" compatLnSpc="1"/>
          <a:lstStyle/>
          <a:p>
            <a:endParaRPr lang="en-US" sz="900"/>
          </a:p>
        </p:txBody>
      </p:sp>
      <p:grpSp>
        <p:nvGrpSpPr>
          <p:cNvPr id="20" name="Group 19"/>
          <p:cNvGrpSpPr/>
          <p:nvPr/>
        </p:nvGrpSpPr>
        <p:grpSpPr>
          <a:xfrm>
            <a:off x="4386774" y="3993560"/>
            <a:ext cx="3417868" cy="986841"/>
            <a:chOff x="7645401" y="7705725"/>
            <a:chExt cx="9099550" cy="2627313"/>
          </a:xfrm>
        </p:grpSpPr>
        <p:sp>
          <p:nvSpPr>
            <p:cNvPr id="11" name="Freeform 9"/>
            <p:cNvSpPr/>
            <p:nvPr/>
          </p:nvSpPr>
          <p:spPr bwMode="auto">
            <a:xfrm>
              <a:off x="7645401" y="8042275"/>
              <a:ext cx="9099550" cy="2290763"/>
            </a:xfrm>
            <a:custGeom>
              <a:avLst/>
              <a:gdLst>
                <a:gd name="T0" fmla="*/ 0 w 3296"/>
                <a:gd name="T1" fmla="*/ 0 h 829"/>
                <a:gd name="T2" fmla="*/ 289 w 3296"/>
                <a:gd name="T3" fmla="*/ 600 h 829"/>
                <a:gd name="T4" fmla="*/ 2997 w 3296"/>
                <a:gd name="T5" fmla="*/ 608 h 829"/>
                <a:gd name="T6" fmla="*/ 3296 w 3296"/>
                <a:gd name="T7" fmla="*/ 0 h 829"/>
                <a:gd name="T8" fmla="*/ 0 w 3296"/>
                <a:gd name="T9" fmla="*/ 0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6" h="829">
                  <a:moveTo>
                    <a:pt x="0" y="0"/>
                  </a:moveTo>
                  <a:cubicBezTo>
                    <a:pt x="55" y="220"/>
                    <a:pt x="153" y="422"/>
                    <a:pt x="289" y="600"/>
                  </a:cubicBezTo>
                  <a:cubicBezTo>
                    <a:pt x="555" y="799"/>
                    <a:pt x="2564" y="829"/>
                    <a:pt x="2997" y="608"/>
                  </a:cubicBezTo>
                  <a:cubicBezTo>
                    <a:pt x="3136" y="446"/>
                    <a:pt x="3234" y="241"/>
                    <a:pt x="32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4763" cap="rnd">
              <a:noFill/>
              <a:prstDash val="solid"/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12" name="Freeform 10"/>
            <p:cNvSpPr/>
            <p:nvPr/>
          </p:nvSpPr>
          <p:spPr bwMode="auto">
            <a:xfrm>
              <a:off x="7645401" y="7705725"/>
              <a:ext cx="9099550" cy="674688"/>
            </a:xfrm>
            <a:custGeom>
              <a:avLst/>
              <a:gdLst>
                <a:gd name="T0" fmla="*/ 3296 w 3296"/>
                <a:gd name="T1" fmla="*/ 122 h 244"/>
                <a:gd name="T2" fmla="*/ 0 w 3296"/>
                <a:gd name="T3" fmla="*/ 122 h 244"/>
                <a:gd name="T4" fmla="*/ 3296 w 3296"/>
                <a:gd name="T5" fmla="*/ 122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96" h="244">
                  <a:moveTo>
                    <a:pt x="3296" y="122"/>
                  </a:moveTo>
                  <a:cubicBezTo>
                    <a:pt x="3296" y="244"/>
                    <a:pt x="0" y="244"/>
                    <a:pt x="0" y="122"/>
                  </a:cubicBezTo>
                  <a:cubicBezTo>
                    <a:pt x="0" y="0"/>
                    <a:pt x="3296" y="0"/>
                    <a:pt x="3296" y="12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4763" cap="rnd">
              <a:noFill/>
              <a:prstDash val="solid"/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900766" y="1749765"/>
            <a:ext cx="2387499" cy="903362"/>
            <a:chOff x="9013826" y="1731963"/>
            <a:chExt cx="6356350" cy="2405062"/>
          </a:xfrm>
        </p:grpSpPr>
        <p:sp>
          <p:nvSpPr>
            <p:cNvPr id="13" name="Freeform 11"/>
            <p:cNvSpPr/>
            <p:nvPr/>
          </p:nvSpPr>
          <p:spPr bwMode="auto">
            <a:xfrm>
              <a:off x="9013826" y="2762250"/>
              <a:ext cx="6356350" cy="1374775"/>
            </a:xfrm>
            <a:custGeom>
              <a:avLst/>
              <a:gdLst>
                <a:gd name="T0" fmla="*/ 4 w 2302"/>
                <a:gd name="T1" fmla="*/ 227 h 498"/>
                <a:gd name="T2" fmla="*/ 0 w 2302"/>
                <a:gd name="T3" fmla="*/ 238 h 498"/>
                <a:gd name="T4" fmla="*/ 1 w 2302"/>
                <a:gd name="T5" fmla="*/ 250 h 498"/>
                <a:gd name="T6" fmla="*/ 7 w 2302"/>
                <a:gd name="T7" fmla="*/ 261 h 498"/>
                <a:gd name="T8" fmla="*/ 2300 w 2302"/>
                <a:gd name="T9" fmla="*/ 253 h 498"/>
                <a:gd name="T10" fmla="*/ 2302 w 2302"/>
                <a:gd name="T11" fmla="*/ 242 h 498"/>
                <a:gd name="T12" fmla="*/ 2300 w 2302"/>
                <a:gd name="T13" fmla="*/ 230 h 498"/>
                <a:gd name="T14" fmla="*/ 4 w 2302"/>
                <a:gd name="T15" fmla="*/ 227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2" h="498">
                  <a:moveTo>
                    <a:pt x="4" y="227"/>
                  </a:moveTo>
                  <a:cubicBezTo>
                    <a:pt x="0" y="238"/>
                    <a:pt x="0" y="238"/>
                    <a:pt x="0" y="238"/>
                  </a:cubicBezTo>
                  <a:cubicBezTo>
                    <a:pt x="1" y="250"/>
                    <a:pt x="1" y="250"/>
                    <a:pt x="1" y="250"/>
                  </a:cubicBezTo>
                  <a:cubicBezTo>
                    <a:pt x="7" y="261"/>
                    <a:pt x="7" y="261"/>
                    <a:pt x="7" y="261"/>
                  </a:cubicBezTo>
                  <a:cubicBezTo>
                    <a:pt x="215" y="498"/>
                    <a:pt x="2182" y="444"/>
                    <a:pt x="2300" y="253"/>
                  </a:cubicBezTo>
                  <a:cubicBezTo>
                    <a:pt x="2302" y="242"/>
                    <a:pt x="2302" y="242"/>
                    <a:pt x="2302" y="242"/>
                  </a:cubicBezTo>
                  <a:cubicBezTo>
                    <a:pt x="2300" y="230"/>
                    <a:pt x="2300" y="230"/>
                    <a:pt x="2300" y="230"/>
                  </a:cubicBezTo>
                  <a:cubicBezTo>
                    <a:pt x="2169" y="8"/>
                    <a:pt x="171" y="0"/>
                    <a:pt x="4" y="22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14" name="Freeform 12"/>
            <p:cNvSpPr/>
            <p:nvPr/>
          </p:nvSpPr>
          <p:spPr bwMode="auto">
            <a:xfrm>
              <a:off x="9086851" y="1731963"/>
              <a:ext cx="6180138" cy="1590675"/>
            </a:xfrm>
            <a:custGeom>
              <a:avLst/>
              <a:gdLst>
                <a:gd name="T0" fmla="*/ 2053 w 2239"/>
                <a:gd name="T1" fmla="*/ 428 h 576"/>
                <a:gd name="T2" fmla="*/ 1967 w 2239"/>
                <a:gd name="T3" fmla="*/ 374 h 576"/>
                <a:gd name="T4" fmla="*/ 0 w 2239"/>
                <a:gd name="T5" fmla="*/ 576 h 576"/>
                <a:gd name="T6" fmla="*/ 2239 w 2239"/>
                <a:gd name="T7" fmla="*/ 568 h 576"/>
                <a:gd name="T8" fmla="*/ 2053 w 2239"/>
                <a:gd name="T9" fmla="*/ 428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9" h="576">
                  <a:moveTo>
                    <a:pt x="2053" y="428"/>
                  </a:moveTo>
                  <a:cubicBezTo>
                    <a:pt x="1998" y="390"/>
                    <a:pt x="1967" y="374"/>
                    <a:pt x="1967" y="374"/>
                  </a:cubicBezTo>
                  <a:cubicBezTo>
                    <a:pt x="1269" y="0"/>
                    <a:pt x="561" y="109"/>
                    <a:pt x="0" y="576"/>
                  </a:cubicBezTo>
                  <a:cubicBezTo>
                    <a:pt x="292" y="393"/>
                    <a:pt x="1888" y="382"/>
                    <a:pt x="2239" y="568"/>
                  </a:cubicBezTo>
                  <a:cubicBezTo>
                    <a:pt x="2151" y="492"/>
                    <a:pt x="2148" y="493"/>
                    <a:pt x="2053" y="428"/>
                  </a:cubicBezTo>
                  <a:close/>
                </a:path>
              </a:pathLst>
            </a:custGeom>
            <a:solidFill>
              <a:schemeClr val="accent1"/>
            </a:solidFill>
            <a:ln w="4763" cap="rnd">
              <a:noFill/>
              <a:prstDash val="solid"/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418974" y="2295359"/>
            <a:ext cx="3353470" cy="965971"/>
            <a:chOff x="7731126" y="3184525"/>
            <a:chExt cx="8928100" cy="2571750"/>
          </a:xfrm>
        </p:grpSpPr>
        <p:sp>
          <p:nvSpPr>
            <p:cNvPr id="15" name="Freeform 13"/>
            <p:cNvSpPr/>
            <p:nvPr/>
          </p:nvSpPr>
          <p:spPr bwMode="auto">
            <a:xfrm>
              <a:off x="7731126" y="3184525"/>
              <a:ext cx="8924925" cy="2184400"/>
            </a:xfrm>
            <a:custGeom>
              <a:avLst/>
              <a:gdLst>
                <a:gd name="T0" fmla="*/ 2705 w 3233"/>
                <a:gd name="T1" fmla="*/ 139 h 791"/>
                <a:gd name="T2" fmla="*/ 327 w 3233"/>
                <a:gd name="T3" fmla="*/ 215 h 791"/>
                <a:gd name="T4" fmla="*/ 0 w 3233"/>
                <a:gd name="T5" fmla="*/ 789 h 791"/>
                <a:gd name="T6" fmla="*/ 6 w 3233"/>
                <a:gd name="T7" fmla="*/ 782 h 791"/>
                <a:gd name="T8" fmla="*/ 3229 w 3233"/>
                <a:gd name="T9" fmla="*/ 784 h 791"/>
                <a:gd name="T10" fmla="*/ 3233 w 3233"/>
                <a:gd name="T11" fmla="*/ 791 h 791"/>
                <a:gd name="T12" fmla="*/ 2908 w 3233"/>
                <a:gd name="T13" fmla="*/ 218 h 791"/>
                <a:gd name="T14" fmla="*/ 2705 w 3233"/>
                <a:gd name="T15" fmla="*/ 139 h 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3" h="791">
                  <a:moveTo>
                    <a:pt x="2705" y="139"/>
                  </a:moveTo>
                  <a:cubicBezTo>
                    <a:pt x="2000" y="0"/>
                    <a:pt x="523" y="49"/>
                    <a:pt x="327" y="215"/>
                  </a:cubicBezTo>
                  <a:cubicBezTo>
                    <a:pt x="176" y="403"/>
                    <a:pt x="99" y="521"/>
                    <a:pt x="0" y="789"/>
                  </a:cubicBezTo>
                  <a:cubicBezTo>
                    <a:pt x="6" y="782"/>
                    <a:pt x="6" y="782"/>
                    <a:pt x="6" y="782"/>
                  </a:cubicBezTo>
                  <a:cubicBezTo>
                    <a:pt x="281" y="632"/>
                    <a:pt x="3072" y="678"/>
                    <a:pt x="3229" y="784"/>
                  </a:cubicBezTo>
                  <a:cubicBezTo>
                    <a:pt x="3233" y="791"/>
                    <a:pt x="3233" y="791"/>
                    <a:pt x="3233" y="791"/>
                  </a:cubicBezTo>
                  <a:cubicBezTo>
                    <a:pt x="3158" y="589"/>
                    <a:pt x="3098" y="453"/>
                    <a:pt x="2908" y="218"/>
                  </a:cubicBezTo>
                  <a:cubicBezTo>
                    <a:pt x="2864" y="174"/>
                    <a:pt x="2770" y="154"/>
                    <a:pt x="2705" y="139"/>
                  </a:cubicBezTo>
                </a:path>
              </a:pathLst>
            </a:custGeom>
            <a:solidFill>
              <a:schemeClr val="accent3"/>
            </a:solidFill>
            <a:ln w="4763" cap="rnd">
              <a:noFill/>
              <a:prstDash val="solid"/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16" name="Freeform 14"/>
            <p:cNvSpPr/>
            <p:nvPr/>
          </p:nvSpPr>
          <p:spPr bwMode="auto">
            <a:xfrm>
              <a:off x="7731126" y="3184525"/>
              <a:ext cx="8924925" cy="2184400"/>
            </a:xfrm>
            <a:custGeom>
              <a:avLst/>
              <a:gdLst>
                <a:gd name="T0" fmla="*/ 2705 w 3233"/>
                <a:gd name="T1" fmla="*/ 139 h 791"/>
                <a:gd name="T2" fmla="*/ 327 w 3233"/>
                <a:gd name="T3" fmla="*/ 215 h 791"/>
                <a:gd name="T4" fmla="*/ 0 w 3233"/>
                <a:gd name="T5" fmla="*/ 789 h 791"/>
                <a:gd name="T6" fmla="*/ 6 w 3233"/>
                <a:gd name="T7" fmla="*/ 782 h 791"/>
                <a:gd name="T8" fmla="*/ 3229 w 3233"/>
                <a:gd name="T9" fmla="*/ 784 h 791"/>
                <a:gd name="T10" fmla="*/ 3233 w 3233"/>
                <a:gd name="T11" fmla="*/ 791 h 791"/>
                <a:gd name="T12" fmla="*/ 2908 w 3233"/>
                <a:gd name="T13" fmla="*/ 218 h 791"/>
                <a:gd name="T14" fmla="*/ 2705 w 3233"/>
                <a:gd name="T15" fmla="*/ 139 h 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3" h="791">
                  <a:moveTo>
                    <a:pt x="2705" y="139"/>
                  </a:moveTo>
                  <a:cubicBezTo>
                    <a:pt x="2000" y="0"/>
                    <a:pt x="523" y="49"/>
                    <a:pt x="327" y="215"/>
                  </a:cubicBezTo>
                  <a:cubicBezTo>
                    <a:pt x="176" y="403"/>
                    <a:pt x="99" y="521"/>
                    <a:pt x="0" y="789"/>
                  </a:cubicBezTo>
                  <a:cubicBezTo>
                    <a:pt x="6" y="782"/>
                    <a:pt x="6" y="782"/>
                    <a:pt x="6" y="782"/>
                  </a:cubicBezTo>
                  <a:cubicBezTo>
                    <a:pt x="281" y="632"/>
                    <a:pt x="3072" y="678"/>
                    <a:pt x="3229" y="784"/>
                  </a:cubicBezTo>
                  <a:cubicBezTo>
                    <a:pt x="3233" y="791"/>
                    <a:pt x="3233" y="791"/>
                    <a:pt x="3233" y="791"/>
                  </a:cubicBezTo>
                  <a:cubicBezTo>
                    <a:pt x="3158" y="589"/>
                    <a:pt x="3098" y="453"/>
                    <a:pt x="2908" y="218"/>
                  </a:cubicBezTo>
                  <a:cubicBezTo>
                    <a:pt x="2864" y="174"/>
                    <a:pt x="2770" y="154"/>
                    <a:pt x="2705" y="139"/>
                  </a:cubicBezTo>
                </a:path>
              </a:pathLst>
            </a:custGeom>
            <a:noFill/>
            <a:ln w="4763" cap="rnd">
              <a:noFill/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17" name="Freeform 15"/>
            <p:cNvSpPr/>
            <p:nvPr/>
          </p:nvSpPr>
          <p:spPr bwMode="auto">
            <a:xfrm>
              <a:off x="7731126" y="5076825"/>
              <a:ext cx="8928100" cy="679450"/>
            </a:xfrm>
            <a:custGeom>
              <a:avLst/>
              <a:gdLst>
                <a:gd name="T0" fmla="*/ 3234 w 3234"/>
                <a:gd name="T1" fmla="*/ 106 h 246"/>
                <a:gd name="T2" fmla="*/ 0 w 3234"/>
                <a:gd name="T3" fmla="*/ 106 h 246"/>
                <a:gd name="T4" fmla="*/ 1617 w 3234"/>
                <a:gd name="T5" fmla="*/ 0 h 246"/>
                <a:gd name="T6" fmla="*/ 3234 w 3234"/>
                <a:gd name="T7" fmla="*/ 1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34" h="246">
                  <a:moveTo>
                    <a:pt x="3234" y="106"/>
                  </a:moveTo>
                  <a:cubicBezTo>
                    <a:pt x="3234" y="246"/>
                    <a:pt x="0" y="246"/>
                    <a:pt x="0" y="106"/>
                  </a:cubicBezTo>
                  <a:cubicBezTo>
                    <a:pt x="0" y="48"/>
                    <a:pt x="724" y="0"/>
                    <a:pt x="1617" y="0"/>
                  </a:cubicBezTo>
                  <a:cubicBezTo>
                    <a:pt x="2510" y="0"/>
                    <a:pt x="3234" y="48"/>
                    <a:pt x="3234" y="10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4763" cap="rnd">
              <a:noFill/>
              <a:prstDash val="solid"/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</p:grpSp>
      <p:sp>
        <p:nvSpPr>
          <p:cNvPr id="22" name="Oval 21"/>
          <p:cNvSpPr/>
          <p:nvPr/>
        </p:nvSpPr>
        <p:spPr>
          <a:xfrm>
            <a:off x="7941738" y="1317997"/>
            <a:ext cx="584699" cy="58469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latin typeface="Designball-Electronic-Device-01" pitchFamily="2" charset="0"/>
                <a:cs typeface="Arial" panose="020B0604020202020204" pitchFamily="34" charset="0"/>
              </a:rPr>
              <a:t>1</a:t>
            </a:r>
            <a:endParaRPr lang="en-US" sz="3600">
              <a:latin typeface="Designball-Electronic-Device-01" pitchFamily="2" charset="0"/>
              <a:cs typeface="Arial" panose="020B0604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 flipH="1">
            <a:off x="8526145" y="1138555"/>
            <a:ext cx="3006090" cy="1404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9000"/>
              </a:lnSpc>
            </a:pP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开源，开放，免费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89000"/>
              </a:lnSpc>
            </a:pP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linux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开放的社区使技术人员更方便获取其相关技术知识，为其泛用性提供了坚实的基础</a:t>
            </a:r>
            <a:endParaRPr lang="zh-CN" altLang="en-US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8271836" y="3241996"/>
            <a:ext cx="584699" cy="58469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latin typeface="Designball-Electronic-Device-01" pitchFamily="2" charset="0"/>
                <a:cs typeface="Arial" panose="020B0604020202020204" pitchFamily="34" charset="0"/>
              </a:rPr>
              <a:t>3</a:t>
            </a:r>
            <a:endParaRPr lang="en-US" sz="3600">
              <a:latin typeface="Designball-Electronic-Device-01" pitchFamily="2" charset="0"/>
              <a:cs typeface="Arial" panose="020B06040202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 flipH="1">
            <a:off x="8948420" y="3006090"/>
            <a:ext cx="2362835" cy="911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9000"/>
              </a:lnSpc>
            </a:pP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稳定且高效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89000"/>
              </a:lnSpc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可以做到数月甚至数年不关机</a:t>
            </a:r>
            <a:endParaRPr lang="zh-CN" altLang="en-US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8012300" y="5166049"/>
            <a:ext cx="584699" cy="58469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latin typeface="Designball-Electronic-Device-01" pitchFamily="2" charset="0"/>
                <a:cs typeface="Arial" panose="020B0604020202020204" pitchFamily="34" charset="0"/>
              </a:rPr>
              <a:t>5</a:t>
            </a:r>
            <a:endParaRPr lang="en-US" sz="3600">
              <a:latin typeface="Designball-Electronic-Device-01" pitchFamily="2" charset="0"/>
              <a:cs typeface="Arial" panose="020B06040202020202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 flipH="1">
            <a:off x="8666480" y="4980305"/>
            <a:ext cx="2355215" cy="1158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9000"/>
              </a:lnSpc>
            </a:pP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安全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89000"/>
              </a:lnSpc>
            </a:pP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linux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有着完善的权限机制，使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linux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很难被病毒攻击</a:t>
            </a:r>
            <a:endParaRPr lang="zh-CN" altLang="en-US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6" name="Oval 45"/>
          <p:cNvSpPr/>
          <p:nvPr/>
        </p:nvSpPr>
        <p:spPr>
          <a:xfrm flipH="1">
            <a:off x="3210919" y="2062054"/>
            <a:ext cx="584699" cy="5846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latin typeface="Designball-Electronic-Device-01" pitchFamily="2" charset="0"/>
                <a:cs typeface="Arial" panose="020B0604020202020204" pitchFamily="34" charset="0"/>
              </a:rPr>
              <a:t>2</a:t>
            </a:r>
            <a:endParaRPr lang="en-US" sz="3600">
              <a:latin typeface="Designball-Electronic-Device-01" pitchFamily="2" charset="0"/>
              <a:cs typeface="Arial" panose="020B0604020202020204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85124" y="1750045"/>
            <a:ext cx="2597618" cy="1158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89000"/>
              </a:lnSpc>
            </a:pP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高度定制化</a:t>
            </a:r>
            <a:endParaRPr lang="zh-CN" altLang="en-US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r">
              <a:lnSpc>
                <a:spcPct val="89000"/>
              </a:lnSpc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可以根据自己的需求删除一些不必要的组件，使其更加轻量</a:t>
            </a:r>
            <a:endParaRPr lang="en-US" sz="100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 flipH="1">
            <a:off x="3210387" y="3993673"/>
            <a:ext cx="584699" cy="58469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latin typeface="Designball-Electronic-Device-01" pitchFamily="2" charset="0"/>
                <a:cs typeface="Arial" panose="020B0604020202020204" pitchFamily="34" charset="0"/>
              </a:rPr>
              <a:t>4</a:t>
            </a:r>
            <a:endParaRPr lang="en-US" sz="3600">
              <a:latin typeface="Designball-Electronic-Device-01" pitchFamily="2" charset="0"/>
              <a:cs typeface="Arial" panose="020B0604020202020204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88290" y="3893820"/>
            <a:ext cx="2694305" cy="148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89000"/>
              </a:lnSpc>
            </a:pP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有着全世界最优秀的平台和服务应用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r">
              <a:lnSpc>
                <a:spcPct val="89000"/>
              </a:lnSpc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提高了开发者开发的舒适度，为大规模的企业应用开发打下了基础</a:t>
            </a:r>
            <a:endParaRPr lang="zh-CN" altLang="en-US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51" name="Title 1"/>
          <p:cNvSpPr txBox="1"/>
          <p:nvPr/>
        </p:nvSpPr>
        <p:spPr>
          <a:xfrm>
            <a:off x="3380740" y="207645"/>
            <a:ext cx="5285740" cy="638175"/>
          </a:xfrm>
          <a:prstGeom prst="rect">
            <a:avLst/>
          </a:prstGeom>
          <a:solidFill>
            <a:srgbClr val="DEE1E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为什么选择</a:t>
            </a:r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linux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系统</a:t>
            </a:r>
            <a:endParaRPr lang="zh-CN" altLang="en-US" sz="3600" b="1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75" y="6366510"/>
            <a:ext cx="11978640" cy="39878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2000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20000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20000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20000" fill="hold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accel="20000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9" presetClass="entr" presetSubtype="0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49" presetClass="entr" presetSubtype="0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49" presetClass="entr" presetSubtype="0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bldLvl="0" animBg="1"/>
          <p:bldP spid="22" grpId="0" bldLvl="0" animBg="1"/>
          <p:bldP spid="23" grpId="0"/>
          <p:bldP spid="24" grpId="0" bldLvl="0" animBg="1"/>
          <p:bldP spid="25" grpId="0"/>
          <p:bldP spid="26" grpId="0" bldLvl="0" animBg="1"/>
          <p:bldP spid="27" grpId="0"/>
          <p:bldP spid="46" grpId="0" bldLvl="0" animBg="1"/>
          <p:bldP spid="47" grpId="0"/>
          <p:bldP spid="48" grpId="0" bldLvl="0" animBg="1"/>
          <p:bldP spid="4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2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2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2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accel="2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9" presetClass="entr" presetSubtype="0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49" presetClass="entr" presetSubtype="0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49" presetClass="entr" presetSubtype="0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bldLvl="0" animBg="1"/>
          <p:bldP spid="22" grpId="0" bldLvl="0" animBg="1"/>
          <p:bldP spid="23" grpId="0"/>
          <p:bldP spid="24" grpId="0" bldLvl="0" animBg="1"/>
          <p:bldP spid="25" grpId="0"/>
          <p:bldP spid="26" grpId="0" bldLvl="0" animBg="1"/>
          <p:bldP spid="27" grpId="0"/>
          <p:bldP spid="46" grpId="0" bldLvl="0" animBg="1"/>
          <p:bldP spid="47" grpId="0"/>
          <p:bldP spid="48" grpId="0" bldLvl="0" animBg="1"/>
          <p:bldP spid="49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标题 1"/>
          <p:cNvSpPr>
            <a:spLocks noGrp="1"/>
          </p:cNvSpPr>
          <p:nvPr>
            <p:ph type="title"/>
          </p:nvPr>
        </p:nvSpPr>
        <p:spPr>
          <a:xfrm>
            <a:off x="2607945" y="353060"/>
            <a:ext cx="6715125" cy="666750"/>
          </a:xfrm>
          <a:solidFill>
            <a:srgbClr val="DEE1E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/>
          <a:p>
            <a:r>
              <a:rPr lang="en-US" altLang="zh-CN" sz="3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Linux</a:t>
            </a:r>
            <a:r>
              <a:rPr lang="zh-CN" altLang="en-US" sz="3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命令行快捷键</a:t>
            </a:r>
            <a:endParaRPr lang="zh-CN" altLang="en-US" sz="3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828800" y="1191895"/>
          <a:ext cx="8533765" cy="4873625"/>
        </p:xfrm>
        <a:graphic>
          <a:graphicData uri="http://schemas.openxmlformats.org/drawingml/2006/table">
            <a:tbl>
              <a:tblPr firstRow="1" bandRow="1"/>
              <a:tblGrid>
                <a:gridCol w="2458085"/>
                <a:gridCol w="6075680"/>
              </a:tblGrid>
              <a:tr h="31623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1" spc="12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按键</a:t>
                      </a:r>
                      <a:endParaRPr lang="zh-CN" altLang="en-US" sz="2400" b="1" spc="12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1" spc="12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作用</a:t>
                      </a:r>
                      <a:endParaRPr lang="zh-CN" altLang="en-US" sz="2400" b="1" spc="12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Ctrl+d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键盘输入结束或退出终端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19240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Ctrl+s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暂停当前程序，暂停后按下任意键恢复运行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14732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Ctrl+z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将当前程序放到后台运行，恢复到前台为命令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fg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13716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Ctrl+a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将光标移至输入行头，相当于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Home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键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35179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Ctrl+e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将光标移至输入行末，相当于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End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键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22352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Ctrl+k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删除从光标所在位置到行末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16129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Alt+Backspace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向前删除一个单词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12700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Shift+PgUp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将终端显示向上滚动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36258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Shift+PgDn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将终端显示向下滚动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标题 1"/>
          <p:cNvSpPr>
            <a:spLocks noGrp="1"/>
          </p:cNvSpPr>
          <p:nvPr>
            <p:ph type="title"/>
          </p:nvPr>
        </p:nvSpPr>
        <p:spPr>
          <a:xfrm>
            <a:off x="2607945" y="353060"/>
            <a:ext cx="6715125" cy="666750"/>
          </a:xfrm>
          <a:solidFill>
            <a:srgbClr val="DEE1E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/>
          <a:p>
            <a:r>
              <a:rPr lang="en-US" altLang="zh-CN" sz="3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Linux</a:t>
            </a:r>
            <a:r>
              <a:rPr lang="zh-CN" altLang="en-US" sz="3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命令行</a:t>
            </a:r>
            <a:r>
              <a:rPr lang="zh-CN" altLang="en-US" sz="3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匹配符</a:t>
            </a:r>
            <a:endParaRPr lang="zh-CN" altLang="en-US" sz="3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529080" y="1299210"/>
          <a:ext cx="9134475" cy="3921125"/>
        </p:xfrm>
        <a:graphic>
          <a:graphicData uri="http://schemas.openxmlformats.org/drawingml/2006/table">
            <a:tbl>
              <a:tblPr firstRow="1" bandRow="1"/>
              <a:tblGrid>
                <a:gridCol w="2814320"/>
                <a:gridCol w="6320155"/>
              </a:tblGrid>
              <a:tr h="56070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1" spc="12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字符</a:t>
                      </a:r>
                      <a:endParaRPr lang="zh-CN" altLang="en-US" sz="2400" b="1" spc="12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1" spc="12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含义</a:t>
                      </a:r>
                      <a:endParaRPr lang="zh-CN" altLang="en-US" sz="2400" b="1" spc="12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*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匹配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或多个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字符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?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匹配任意一个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字符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[list]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匹配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list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中的任意单一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字符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[^list]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匹配除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list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中的任意单一字符以外的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字符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[c1-c2]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匹配从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c1-c2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中的任意单一字符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如：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[0-9][a-z]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14478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{string1,string2,…}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匹配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string1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或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string2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（或更多）其一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字符串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{c1..c2}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匹配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c1-c2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中全部字符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</a:t>
                      </a:r>
                      <a:r>
                        <a:rPr lang="zh-CN" altLang="en-US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如</a:t>
                      </a: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{1..10}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标题 1"/>
          <p:cNvSpPr>
            <a:spLocks noGrp="1"/>
          </p:cNvSpPr>
          <p:nvPr>
            <p:ph type="title"/>
          </p:nvPr>
        </p:nvSpPr>
        <p:spPr>
          <a:xfrm>
            <a:off x="2607945" y="353060"/>
            <a:ext cx="6715125" cy="666750"/>
          </a:xfrm>
          <a:solidFill>
            <a:srgbClr val="DEE1E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/>
          <a:p>
            <a:r>
              <a:rPr lang="en-US" altLang="zh-CN" sz="3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Linux</a:t>
            </a:r>
            <a:r>
              <a:rPr lang="zh-CN" altLang="en-US" sz="3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常用</a:t>
            </a:r>
            <a:r>
              <a:rPr lang="zh-CN" altLang="en-US" sz="3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指令</a:t>
            </a:r>
            <a:endParaRPr lang="zh-CN" altLang="en-US" sz="3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985010" y="1366520"/>
          <a:ext cx="8221980" cy="3924935"/>
        </p:xfrm>
        <a:graphic>
          <a:graphicData uri="http://schemas.openxmlformats.org/drawingml/2006/table">
            <a:tbl>
              <a:tblPr firstRow="1" bandRow="1"/>
              <a:tblGrid>
                <a:gridCol w="1163320"/>
                <a:gridCol w="2310130"/>
                <a:gridCol w="2287905"/>
                <a:gridCol w="2460625"/>
              </a:tblGrid>
              <a:tr h="23114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1" spc="12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指令</a:t>
                      </a:r>
                      <a:endParaRPr lang="zh-CN" altLang="en-US" sz="2400" b="1" spc="12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1" spc="12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作用</a:t>
                      </a:r>
                      <a:endParaRPr lang="zh-CN" altLang="en-US" sz="2400" b="1" spc="12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1" spc="12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指令</a:t>
                      </a:r>
                      <a:endParaRPr lang="zh-CN" altLang="en-US" sz="2400" b="1" spc="12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1" spc="12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作用</a:t>
                      </a:r>
                      <a:endParaRPr lang="zh-CN" altLang="en-US" sz="2400" b="1" spc="12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48006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404040"/>
                          </a:solidFill>
                          <a:sym typeface="+mn-ea"/>
                        </a:rPr>
                        <a:t>pwd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olidFill>
                            <a:srgbClr val="404040"/>
                          </a:solidFill>
                          <a:sym typeface="+mn-ea"/>
                        </a:rPr>
                        <a:t>查看当前目录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ym typeface="+mn-ea"/>
                        </a:rPr>
                        <a:t>du -sh *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查看项目占用空间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29972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404040"/>
                          </a:solidFill>
                          <a:sym typeface="+mn-ea"/>
                        </a:rPr>
                        <a:t>ifconfig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olidFill>
                            <a:srgbClr val="404040"/>
                          </a:solidFill>
                          <a:sym typeface="+mn-ea"/>
                        </a:rPr>
                        <a:t>查看网络信息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cat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查看文件内容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36258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404040"/>
                          </a:solidFill>
                          <a:sym typeface="+mn-ea"/>
                        </a:rPr>
                        <a:t>free -h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olidFill>
                            <a:srgbClr val="404040"/>
                          </a:solidFill>
                          <a:sym typeface="+mn-ea"/>
                        </a:rPr>
                        <a:t>检查服务器内存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ym typeface="+mn-ea"/>
                        </a:rPr>
                        <a:t>yum install  *** -y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下载某内容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49149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404040"/>
                          </a:solidFill>
                          <a:sym typeface="+mn-ea"/>
                        </a:rPr>
                        <a:t>df -lh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olidFill>
                            <a:srgbClr val="404040"/>
                          </a:solidFill>
                          <a:sym typeface="+mn-ea"/>
                        </a:rPr>
                        <a:t>查看磁盘空间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ym typeface="+mn-ea"/>
                        </a:rPr>
                        <a:t>which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查看下载的内容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404040"/>
                          </a:solidFill>
                          <a:sym typeface="+mn-ea"/>
                        </a:rPr>
                        <a:t>mkdir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olidFill>
                            <a:srgbClr val="404040"/>
                          </a:solidFill>
                          <a:sym typeface="+mn-ea"/>
                        </a:rPr>
                        <a:t>新建目录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ym typeface="+mn-ea"/>
                        </a:rPr>
                        <a:t>wget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下载压缩包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404040"/>
                          </a:solidFill>
                          <a:sym typeface="+mn-ea"/>
                        </a:rPr>
                        <a:t>cd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olidFill>
                            <a:srgbClr val="404040"/>
                          </a:solidFill>
                          <a:sym typeface="+mn-ea"/>
                        </a:rPr>
                        <a:t>切换至该目录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ym typeface="+mn-ea"/>
                        </a:rPr>
                        <a:t>tar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解压压缩包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14732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404040"/>
                          </a:solidFill>
                          <a:sym typeface="+mn-ea"/>
                        </a:rPr>
                        <a:t>ls</a:t>
                      </a:r>
                      <a:endParaRPr lang="en-US" altLang="zh-CN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>
                          <a:solidFill>
                            <a:srgbClr val="404040"/>
                          </a:solidFill>
                          <a:sym typeface="+mn-ea"/>
                        </a:rPr>
                        <a:t>查看文件</a:t>
                      </a: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20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marL="177800" marR="177800" marT="57150" marB="5715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540" y="279400"/>
            <a:ext cx="2343785" cy="119888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查看当前所在文件夹，开机一般在</a:t>
            </a:r>
            <a:r>
              <a:rPr lang="en-US" altLang="zh-CN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root</a:t>
            </a:r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目录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1478280"/>
            <a:ext cx="199517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  <p:pic>
        <p:nvPicPr>
          <p:cNvPr id="6" name="图片占位符 5" descr="KK8AMZ9DQC[Q8RNL_1WLE6T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652780"/>
            <a:ext cx="8232775" cy="5501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540" y="279400"/>
            <a:ext cx="2343785" cy="82994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查看网卡，确认能否上网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1109345"/>
            <a:ext cx="199517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  <p:pic>
        <p:nvPicPr>
          <p:cNvPr id="5" name="图片占位符 4" descr="O5$$2@XIA$E0O]~(@%8DMRA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671830"/>
            <a:ext cx="8232775" cy="54629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00540" y="279400"/>
            <a:ext cx="2343785" cy="156845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查看服务器空间和磁盘空间吗，确认还有空间进行操作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1803400"/>
            <a:ext cx="199517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  <p:pic>
        <p:nvPicPr>
          <p:cNvPr id="5" name="图片占位符 4" descr="JE`KP8YF~T3M~44N_U2JFPL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30530" y="1261110"/>
            <a:ext cx="8265795" cy="4276725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2248535" y="-897255"/>
            <a:ext cx="4556125" cy="856361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270"/>
          <p:cNvGrpSpPr/>
          <p:nvPr/>
        </p:nvGrpSpPr>
        <p:grpSpPr>
          <a:xfrm>
            <a:off x="9101096" y="3158499"/>
            <a:ext cx="4194476" cy="148411"/>
            <a:chOff x="17088087" y="6299145"/>
            <a:chExt cx="8390044" cy="296860"/>
          </a:xfrm>
        </p:grpSpPr>
        <p:pic>
          <p:nvPicPr>
            <p:cNvPr id="261" name="Graphic 26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17088087" y="6299145"/>
              <a:ext cx="2849856" cy="296860"/>
            </a:xfrm>
            <a:prstGeom prst="rect">
              <a:avLst/>
            </a:prstGeom>
          </p:spPr>
        </p:pic>
        <p:pic>
          <p:nvPicPr>
            <p:cNvPr id="263" name="Graphic 262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19901539" y="6299145"/>
              <a:ext cx="2849856" cy="296860"/>
            </a:xfrm>
            <a:prstGeom prst="rect">
              <a:avLst/>
            </a:prstGeom>
          </p:spPr>
        </p:pic>
        <p:pic>
          <p:nvPicPr>
            <p:cNvPr id="267" name="Graphic 266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22628275" y="6299145"/>
              <a:ext cx="2849856" cy="296860"/>
            </a:xfrm>
            <a:prstGeom prst="rect">
              <a:avLst/>
            </a:prstGeom>
          </p:spPr>
        </p:pic>
      </p:grpSp>
      <p:grpSp>
        <p:nvGrpSpPr>
          <p:cNvPr id="270" name="Group 269"/>
          <p:cNvGrpSpPr/>
          <p:nvPr/>
        </p:nvGrpSpPr>
        <p:grpSpPr>
          <a:xfrm>
            <a:off x="9101096" y="3005141"/>
            <a:ext cx="4199423" cy="455126"/>
            <a:chOff x="17088087" y="5992390"/>
            <a:chExt cx="8399940" cy="910371"/>
          </a:xfrm>
        </p:grpSpPr>
        <p:pic>
          <p:nvPicPr>
            <p:cNvPr id="260" name="Graphic 259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088087" y="5992390"/>
              <a:ext cx="2859752" cy="910371"/>
            </a:xfrm>
            <a:prstGeom prst="rect">
              <a:avLst/>
            </a:prstGeom>
          </p:spPr>
        </p:pic>
        <p:pic>
          <p:nvPicPr>
            <p:cNvPr id="262" name="Graphic 261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901539" y="5992390"/>
              <a:ext cx="2859752" cy="910371"/>
            </a:xfrm>
            <a:prstGeom prst="rect">
              <a:avLst/>
            </a:prstGeom>
          </p:spPr>
        </p:pic>
        <p:pic>
          <p:nvPicPr>
            <p:cNvPr id="266" name="Graphic 265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628275" y="5992390"/>
              <a:ext cx="2859752" cy="910371"/>
            </a:xfrm>
            <a:prstGeom prst="rect">
              <a:avLst/>
            </a:prstGeom>
          </p:spPr>
        </p:pic>
      </p:grpSp>
      <p:grpSp>
        <p:nvGrpSpPr>
          <p:cNvPr id="232" name="Group 231"/>
          <p:cNvGrpSpPr/>
          <p:nvPr/>
        </p:nvGrpSpPr>
        <p:grpSpPr>
          <a:xfrm>
            <a:off x="-14016842" y="-3231203"/>
            <a:ext cx="20218741" cy="20177513"/>
            <a:chOff x="10038098" y="4270601"/>
            <a:chExt cx="4310979" cy="4302189"/>
          </a:xfrm>
        </p:grpSpPr>
        <p:grpSp>
          <p:nvGrpSpPr>
            <p:cNvPr id="233" name="Group 232"/>
            <p:cNvGrpSpPr/>
            <p:nvPr/>
          </p:nvGrpSpPr>
          <p:grpSpPr>
            <a:xfrm>
              <a:off x="10038098" y="4270601"/>
              <a:ext cx="4310979" cy="2176974"/>
              <a:chOff x="6642992" y="4270601"/>
              <a:chExt cx="4310979" cy="2176974"/>
            </a:xfrm>
          </p:grpSpPr>
          <p:pic>
            <p:nvPicPr>
              <p:cNvPr id="237" name="Graphic 236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38" name="Graphic 237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  <p:grpSp>
          <p:nvGrpSpPr>
            <p:cNvPr id="234" name="Group 233"/>
            <p:cNvGrpSpPr/>
            <p:nvPr/>
          </p:nvGrpSpPr>
          <p:grpSpPr>
            <a:xfrm flipV="1">
              <a:off x="10038098" y="6395816"/>
              <a:ext cx="4310979" cy="2176974"/>
              <a:chOff x="6642992" y="4270601"/>
              <a:chExt cx="4310979" cy="2176974"/>
            </a:xfrm>
          </p:grpSpPr>
          <p:pic>
            <p:nvPicPr>
              <p:cNvPr id="235" name="Graphic 234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36" name="Graphic 235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</p:grpSp>
      <p:grpSp>
        <p:nvGrpSpPr>
          <p:cNvPr id="230" name="Group 229"/>
          <p:cNvGrpSpPr/>
          <p:nvPr/>
        </p:nvGrpSpPr>
        <p:grpSpPr>
          <a:xfrm>
            <a:off x="5018396" y="2168087"/>
            <a:ext cx="2155209" cy="2150814"/>
            <a:chOff x="10038098" y="4270601"/>
            <a:chExt cx="4310979" cy="4302189"/>
          </a:xfrm>
        </p:grpSpPr>
        <p:grpSp>
          <p:nvGrpSpPr>
            <p:cNvPr id="226" name="Group 225"/>
            <p:cNvGrpSpPr/>
            <p:nvPr/>
          </p:nvGrpSpPr>
          <p:grpSpPr>
            <a:xfrm>
              <a:off x="10038098" y="4270601"/>
              <a:ext cx="4310979" cy="2176974"/>
              <a:chOff x="6642992" y="4270601"/>
              <a:chExt cx="4310979" cy="2176974"/>
            </a:xfrm>
          </p:grpSpPr>
          <p:pic>
            <p:nvPicPr>
              <p:cNvPr id="224" name="Graphic 223"/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25" name="Graphic 224"/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  <p:grpSp>
          <p:nvGrpSpPr>
            <p:cNvPr id="227" name="Group 226"/>
            <p:cNvGrpSpPr/>
            <p:nvPr/>
          </p:nvGrpSpPr>
          <p:grpSpPr>
            <a:xfrm flipV="1">
              <a:off x="10038098" y="6395816"/>
              <a:ext cx="4310979" cy="2176974"/>
              <a:chOff x="6642992" y="4270601"/>
              <a:chExt cx="4310979" cy="2176974"/>
            </a:xfrm>
          </p:grpSpPr>
          <p:pic>
            <p:nvPicPr>
              <p:cNvPr id="228" name="Graphic 227"/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29" name="Graphic 228"/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300" y="6327140"/>
            <a:ext cx="1249680" cy="4089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0100" y="6396990"/>
            <a:ext cx="3684270" cy="3390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750560" y="2879725"/>
            <a:ext cx="69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000" b="1"/>
              <a:t>Ⅰ</a:t>
            </a:r>
            <a:endParaRPr lang="en-US" altLang="zh-CN" sz="4000" b="1"/>
          </a:p>
        </p:txBody>
      </p:sp>
      <p:sp>
        <p:nvSpPr>
          <p:cNvPr id="6" name="文本框 5"/>
          <p:cNvSpPr txBox="1"/>
          <p:nvPr/>
        </p:nvSpPr>
        <p:spPr>
          <a:xfrm>
            <a:off x="7249160" y="297243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/>
              <a:t>弹性计算</a:t>
            </a:r>
            <a:endParaRPr lang="zh-CN" altLang="en-US" sz="2800" b="1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5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00540" y="279400"/>
            <a:ext cx="2343785" cy="119888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创建文件夹并从</a:t>
            </a:r>
            <a:r>
              <a:rPr lang="en-US" altLang="zh-CN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github</a:t>
            </a:r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上</a:t>
            </a:r>
            <a:r>
              <a:rPr lang="en-US" altLang="zh-CN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clone</a:t>
            </a:r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下项目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1478280"/>
            <a:ext cx="199517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  <p:pic>
        <p:nvPicPr>
          <p:cNvPr id="5" name="图片占位符 4" descr="0de3c477-610b-41f4-9ac8-1951bd47d984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668655" y="740410"/>
            <a:ext cx="7787640" cy="532638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678940" y="-715645"/>
            <a:ext cx="5670550" cy="8193405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00540" y="279400"/>
            <a:ext cx="2343785" cy="4603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查看项目内容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739775"/>
            <a:ext cx="199517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  <p:pic>
        <p:nvPicPr>
          <p:cNvPr id="5" name="图片占位符 4" descr="$W7(88_WV[L0I6]U_4)G`9W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723265"/>
            <a:ext cx="8232775" cy="536067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711960" y="-887730"/>
            <a:ext cx="5706745" cy="8607425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511300" y="-967740"/>
            <a:ext cx="6109335" cy="8607425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540" y="279400"/>
            <a:ext cx="2343785" cy="4603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安装</a:t>
            </a:r>
            <a:r>
              <a:rPr lang="en-US" altLang="zh-CN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java</a:t>
            </a:r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环境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739775"/>
            <a:ext cx="199517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  <p:pic>
        <p:nvPicPr>
          <p:cNvPr id="5" name="图片占位符 4" descr="e3b5e5ea-48c0-4d84-93df-adbd788ecba1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536575" y="534035"/>
            <a:ext cx="8112125" cy="56521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00540" y="279400"/>
            <a:ext cx="2343785" cy="119888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查看</a:t>
            </a:r>
            <a:r>
              <a:rPr lang="en-US" altLang="zh-CN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Java</a:t>
            </a:r>
            <a:r>
              <a:rPr lang="zh-CN" altLang="en-US" sz="240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具体信息，确认安装成功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0540" y="1478280"/>
            <a:ext cx="199517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  <p:pic>
        <p:nvPicPr>
          <p:cNvPr id="5" name="图片占位符 4" descr="HV)4EX{E5`M[M{LO$I3JR3K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46405" y="1877695"/>
            <a:ext cx="8232775" cy="305181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2924810" y="-878840"/>
            <a:ext cx="3281680" cy="8538845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270"/>
          <p:cNvGrpSpPr/>
          <p:nvPr/>
        </p:nvGrpSpPr>
        <p:grpSpPr>
          <a:xfrm>
            <a:off x="9101096" y="3158499"/>
            <a:ext cx="4194476" cy="148411"/>
            <a:chOff x="17088087" y="6299145"/>
            <a:chExt cx="8390044" cy="296860"/>
          </a:xfrm>
        </p:grpSpPr>
        <p:pic>
          <p:nvPicPr>
            <p:cNvPr id="261" name="Graphic 26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7088087" y="6299145"/>
              <a:ext cx="2849856" cy="296860"/>
            </a:xfrm>
            <a:prstGeom prst="rect">
              <a:avLst/>
            </a:prstGeom>
          </p:spPr>
        </p:pic>
        <p:pic>
          <p:nvPicPr>
            <p:cNvPr id="263" name="Graphic 26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901539" y="6299145"/>
              <a:ext cx="2849856" cy="296860"/>
            </a:xfrm>
            <a:prstGeom prst="rect">
              <a:avLst/>
            </a:prstGeom>
          </p:spPr>
        </p:pic>
        <p:pic>
          <p:nvPicPr>
            <p:cNvPr id="267" name="Graphic 2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2628275" y="6299145"/>
              <a:ext cx="2849856" cy="296860"/>
            </a:xfrm>
            <a:prstGeom prst="rect">
              <a:avLst/>
            </a:prstGeom>
          </p:spPr>
        </p:pic>
      </p:grpSp>
      <p:grpSp>
        <p:nvGrpSpPr>
          <p:cNvPr id="270" name="Group 269"/>
          <p:cNvGrpSpPr/>
          <p:nvPr/>
        </p:nvGrpSpPr>
        <p:grpSpPr>
          <a:xfrm>
            <a:off x="9101096" y="3005141"/>
            <a:ext cx="4199423" cy="455126"/>
            <a:chOff x="17088087" y="5992390"/>
            <a:chExt cx="8399940" cy="910371"/>
          </a:xfrm>
        </p:grpSpPr>
        <p:pic>
          <p:nvPicPr>
            <p:cNvPr id="260" name="Graphic 25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088087" y="5992390"/>
              <a:ext cx="2859752" cy="910371"/>
            </a:xfrm>
            <a:prstGeom prst="rect">
              <a:avLst/>
            </a:prstGeom>
          </p:spPr>
        </p:pic>
        <p:pic>
          <p:nvPicPr>
            <p:cNvPr id="262" name="Graphic 26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901539" y="5992390"/>
              <a:ext cx="2859752" cy="910371"/>
            </a:xfrm>
            <a:prstGeom prst="rect">
              <a:avLst/>
            </a:prstGeom>
          </p:spPr>
        </p:pic>
        <p:pic>
          <p:nvPicPr>
            <p:cNvPr id="266" name="Graphic 26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28275" y="5992390"/>
              <a:ext cx="2859752" cy="910371"/>
            </a:xfrm>
            <a:prstGeom prst="rect">
              <a:avLst/>
            </a:prstGeom>
          </p:spPr>
        </p:pic>
      </p:grpSp>
      <p:grpSp>
        <p:nvGrpSpPr>
          <p:cNvPr id="232" name="Group 231"/>
          <p:cNvGrpSpPr/>
          <p:nvPr/>
        </p:nvGrpSpPr>
        <p:grpSpPr>
          <a:xfrm>
            <a:off x="-14016842" y="-3231203"/>
            <a:ext cx="20218741" cy="20177513"/>
            <a:chOff x="10038098" y="4270601"/>
            <a:chExt cx="4310979" cy="4302189"/>
          </a:xfrm>
        </p:grpSpPr>
        <p:grpSp>
          <p:nvGrpSpPr>
            <p:cNvPr id="233" name="Group 232"/>
            <p:cNvGrpSpPr/>
            <p:nvPr/>
          </p:nvGrpSpPr>
          <p:grpSpPr>
            <a:xfrm>
              <a:off x="10038098" y="4270601"/>
              <a:ext cx="4310979" cy="2176974"/>
              <a:chOff x="6642992" y="4270601"/>
              <a:chExt cx="4310979" cy="2176974"/>
            </a:xfrm>
          </p:grpSpPr>
          <p:pic>
            <p:nvPicPr>
              <p:cNvPr id="237" name="Graphic 23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38" name="Graphic 2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  <p:grpSp>
          <p:nvGrpSpPr>
            <p:cNvPr id="234" name="Group 233"/>
            <p:cNvGrpSpPr/>
            <p:nvPr/>
          </p:nvGrpSpPr>
          <p:grpSpPr>
            <a:xfrm flipV="1">
              <a:off x="10038098" y="6395816"/>
              <a:ext cx="4310979" cy="2176974"/>
              <a:chOff x="6642992" y="4270601"/>
              <a:chExt cx="4310979" cy="2176974"/>
            </a:xfrm>
          </p:grpSpPr>
          <p:pic>
            <p:nvPicPr>
              <p:cNvPr id="235" name="Graphic 23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36" name="Graphic 23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</p:grpSp>
      <p:grpSp>
        <p:nvGrpSpPr>
          <p:cNvPr id="230" name="Group 229"/>
          <p:cNvGrpSpPr/>
          <p:nvPr/>
        </p:nvGrpSpPr>
        <p:grpSpPr>
          <a:xfrm>
            <a:off x="5018396" y="2168087"/>
            <a:ext cx="2155209" cy="2150814"/>
            <a:chOff x="10038098" y="4270601"/>
            <a:chExt cx="4310979" cy="4302189"/>
          </a:xfrm>
        </p:grpSpPr>
        <p:grpSp>
          <p:nvGrpSpPr>
            <p:cNvPr id="226" name="Group 225"/>
            <p:cNvGrpSpPr/>
            <p:nvPr/>
          </p:nvGrpSpPr>
          <p:grpSpPr>
            <a:xfrm>
              <a:off x="10038098" y="4270601"/>
              <a:ext cx="4310979" cy="2176974"/>
              <a:chOff x="6642992" y="4270601"/>
              <a:chExt cx="4310979" cy="2176974"/>
            </a:xfrm>
          </p:grpSpPr>
          <p:pic>
            <p:nvPicPr>
              <p:cNvPr id="224" name="Graphic 223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25" name="Graphic 22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  <p:grpSp>
          <p:nvGrpSpPr>
            <p:cNvPr id="227" name="Group 226"/>
            <p:cNvGrpSpPr/>
            <p:nvPr/>
          </p:nvGrpSpPr>
          <p:grpSpPr>
            <a:xfrm flipV="1">
              <a:off x="10038098" y="6395816"/>
              <a:ext cx="4310979" cy="2176974"/>
              <a:chOff x="6642992" y="4270601"/>
              <a:chExt cx="4310979" cy="2176974"/>
            </a:xfrm>
          </p:grpSpPr>
          <p:pic>
            <p:nvPicPr>
              <p:cNvPr id="228" name="Graphic 22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29" name="Graphic 22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" y="6327140"/>
            <a:ext cx="1249680" cy="4089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0100" y="6396990"/>
            <a:ext cx="3684270" cy="3390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750560" y="2879725"/>
            <a:ext cx="69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000" b="1"/>
              <a:t>Ⅳ</a:t>
            </a:r>
            <a:endParaRPr lang="en-US" altLang="zh-CN" sz="4000" b="1"/>
          </a:p>
        </p:txBody>
      </p:sp>
      <p:sp>
        <p:nvSpPr>
          <p:cNvPr id="6" name="文本框 5"/>
          <p:cNvSpPr txBox="1"/>
          <p:nvPr/>
        </p:nvSpPr>
        <p:spPr>
          <a:xfrm>
            <a:off x="7249160" y="297243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视频演示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5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2879090" y="-1988820"/>
            <a:ext cx="6336665" cy="1068578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</p:grpSp>
      <p:pic>
        <p:nvPicPr>
          <p:cNvPr id="7" name="录像6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68705" y="432435"/>
            <a:ext cx="10055225" cy="5879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EditPoints="1"/>
          </p:cNvSpPr>
          <p:nvPr/>
        </p:nvSpPr>
        <p:spPr bwMode="auto">
          <a:xfrm>
            <a:off x="4446802" y="1779009"/>
            <a:ext cx="3298396" cy="3299983"/>
          </a:xfrm>
          <a:custGeom>
            <a:avLst/>
            <a:gdLst>
              <a:gd name="T0" fmla="*/ 1101 w 2076"/>
              <a:gd name="T1" fmla="*/ 2066 h 2076"/>
              <a:gd name="T2" fmla="*/ 1121 w 2076"/>
              <a:gd name="T3" fmla="*/ 2073 h 2076"/>
              <a:gd name="T4" fmla="*/ 1351 w 2076"/>
              <a:gd name="T5" fmla="*/ 2010 h 2076"/>
              <a:gd name="T6" fmla="*/ 856 w 2076"/>
              <a:gd name="T7" fmla="*/ 2060 h 2076"/>
              <a:gd name="T8" fmla="*/ 733 w 2076"/>
              <a:gd name="T9" fmla="*/ 2030 h 2076"/>
              <a:gd name="T10" fmla="*/ 738 w 2076"/>
              <a:gd name="T11" fmla="*/ 2014 h 2076"/>
              <a:gd name="T12" fmla="*/ 1377 w 2076"/>
              <a:gd name="T13" fmla="*/ 2001 h 2076"/>
              <a:gd name="T14" fmla="*/ 1505 w 2076"/>
              <a:gd name="T15" fmla="*/ 1946 h 2076"/>
              <a:gd name="T16" fmla="*/ 1513 w 2076"/>
              <a:gd name="T17" fmla="*/ 1961 h 2076"/>
              <a:gd name="T18" fmla="*/ 611 w 2076"/>
              <a:gd name="T19" fmla="*/ 1975 h 2076"/>
              <a:gd name="T20" fmla="*/ 406 w 2076"/>
              <a:gd name="T21" fmla="*/ 1841 h 2076"/>
              <a:gd name="T22" fmla="*/ 1624 w 2076"/>
              <a:gd name="T23" fmla="*/ 1885 h 2076"/>
              <a:gd name="T24" fmla="*/ 1802 w 2076"/>
              <a:gd name="T25" fmla="*/ 1728 h 2076"/>
              <a:gd name="T26" fmla="*/ 374 w 2076"/>
              <a:gd name="T27" fmla="*/ 1837 h 2076"/>
              <a:gd name="T28" fmla="*/ 358 w 2076"/>
              <a:gd name="T29" fmla="*/ 1820 h 2076"/>
              <a:gd name="T30" fmla="*/ 295 w 2076"/>
              <a:gd name="T31" fmla="*/ 1739 h 2076"/>
              <a:gd name="T32" fmla="*/ 1807 w 2076"/>
              <a:gd name="T33" fmla="*/ 1714 h 2076"/>
              <a:gd name="T34" fmla="*/ 1825 w 2076"/>
              <a:gd name="T35" fmla="*/ 1693 h 2076"/>
              <a:gd name="T36" fmla="*/ 1833 w 2076"/>
              <a:gd name="T37" fmla="*/ 1700 h 2076"/>
              <a:gd name="T38" fmla="*/ 183 w 2076"/>
              <a:gd name="T39" fmla="*/ 1621 h 2076"/>
              <a:gd name="T40" fmla="*/ 183 w 2076"/>
              <a:gd name="T41" fmla="*/ 1621 h 2076"/>
              <a:gd name="T42" fmla="*/ 1969 w 2076"/>
              <a:gd name="T43" fmla="*/ 1496 h 2076"/>
              <a:gd name="T44" fmla="*/ 2033 w 2076"/>
              <a:gd name="T45" fmla="*/ 1267 h 2076"/>
              <a:gd name="T46" fmla="*/ 1981 w 2076"/>
              <a:gd name="T47" fmla="*/ 1471 h 2076"/>
              <a:gd name="T48" fmla="*/ 52 w 2076"/>
              <a:gd name="T49" fmla="*/ 1336 h 2076"/>
              <a:gd name="T50" fmla="*/ 39 w 2076"/>
              <a:gd name="T51" fmla="*/ 1313 h 2076"/>
              <a:gd name="T52" fmla="*/ 12 w 2076"/>
              <a:gd name="T53" fmla="*/ 1197 h 2076"/>
              <a:gd name="T54" fmla="*/ 41 w 2076"/>
              <a:gd name="T55" fmla="*/ 1298 h 2076"/>
              <a:gd name="T56" fmla="*/ 2047 w 2076"/>
              <a:gd name="T57" fmla="*/ 1250 h 2076"/>
              <a:gd name="T58" fmla="*/ 2067 w 2076"/>
              <a:gd name="T59" fmla="*/ 997 h 2076"/>
              <a:gd name="T60" fmla="*/ 8 w 2076"/>
              <a:gd name="T61" fmla="*/ 1064 h 2076"/>
              <a:gd name="T62" fmla="*/ 8 w 2076"/>
              <a:gd name="T63" fmla="*/ 1035 h 2076"/>
              <a:gd name="T64" fmla="*/ 40 w 2076"/>
              <a:gd name="T65" fmla="*/ 821 h 2076"/>
              <a:gd name="T66" fmla="*/ 2074 w 2076"/>
              <a:gd name="T67" fmla="*/ 976 h 2076"/>
              <a:gd name="T68" fmla="*/ 2017 w 2076"/>
              <a:gd name="T69" fmla="*/ 740 h 2076"/>
              <a:gd name="T70" fmla="*/ 36 w 2076"/>
              <a:gd name="T71" fmla="*/ 800 h 2076"/>
              <a:gd name="T72" fmla="*/ 45 w 2076"/>
              <a:gd name="T73" fmla="*/ 773 h 2076"/>
              <a:gd name="T74" fmla="*/ 69 w 2076"/>
              <a:gd name="T75" fmla="*/ 666 h 2076"/>
              <a:gd name="T76" fmla="*/ 45 w 2076"/>
              <a:gd name="T77" fmla="*/ 773 h 2076"/>
              <a:gd name="T78" fmla="*/ 2007 w 2076"/>
              <a:gd name="T79" fmla="*/ 698 h 2076"/>
              <a:gd name="T80" fmla="*/ 1970 w 2076"/>
              <a:gd name="T81" fmla="*/ 582 h 2076"/>
              <a:gd name="T82" fmla="*/ 134 w 2076"/>
              <a:gd name="T83" fmla="*/ 553 h 2076"/>
              <a:gd name="T84" fmla="*/ 144 w 2076"/>
              <a:gd name="T85" fmla="*/ 527 h 2076"/>
              <a:gd name="T86" fmla="*/ 148 w 2076"/>
              <a:gd name="T87" fmla="*/ 528 h 2076"/>
              <a:gd name="T88" fmla="*/ 1901 w 2076"/>
              <a:gd name="T89" fmla="*/ 486 h 2076"/>
              <a:gd name="T90" fmla="*/ 1823 w 2076"/>
              <a:gd name="T91" fmla="*/ 359 h 2076"/>
              <a:gd name="T92" fmla="*/ 299 w 2076"/>
              <a:gd name="T93" fmla="*/ 330 h 2076"/>
              <a:gd name="T94" fmla="*/ 468 w 2076"/>
              <a:gd name="T95" fmla="*/ 171 h 2076"/>
              <a:gd name="T96" fmla="*/ 1724 w 2076"/>
              <a:gd name="T97" fmla="*/ 282 h 2076"/>
              <a:gd name="T98" fmla="*/ 1703 w 2076"/>
              <a:gd name="T99" fmla="*/ 263 h 2076"/>
              <a:gd name="T100" fmla="*/ 1714 w 2076"/>
              <a:gd name="T101" fmla="*/ 250 h 2076"/>
              <a:gd name="T102" fmla="*/ 503 w 2076"/>
              <a:gd name="T103" fmla="*/ 158 h 2076"/>
              <a:gd name="T104" fmla="*/ 602 w 2076"/>
              <a:gd name="T105" fmla="*/ 96 h 2076"/>
              <a:gd name="T106" fmla="*/ 609 w 2076"/>
              <a:gd name="T107" fmla="*/ 112 h 2076"/>
              <a:gd name="T108" fmla="*/ 1504 w 2076"/>
              <a:gd name="T109" fmla="*/ 120 h 2076"/>
              <a:gd name="T110" fmla="*/ 1288 w 2076"/>
              <a:gd name="T111" fmla="*/ 48 h 2076"/>
              <a:gd name="T112" fmla="*/ 1494 w 2076"/>
              <a:gd name="T113" fmla="*/ 115 h 2076"/>
              <a:gd name="T114" fmla="*/ 764 w 2076"/>
              <a:gd name="T115" fmla="*/ 54 h 2076"/>
              <a:gd name="T116" fmla="*/ 767 w 2076"/>
              <a:gd name="T117" fmla="*/ 54 h 2076"/>
              <a:gd name="T118" fmla="*/ 1263 w 2076"/>
              <a:gd name="T119" fmla="*/ 42 h 2076"/>
              <a:gd name="T120" fmla="*/ 1019 w 2076"/>
              <a:gd name="T121" fmla="*/ 9 h 2076"/>
              <a:gd name="T122" fmla="*/ 990 w 2076"/>
              <a:gd name="T123" fmla="*/ 10 h 20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76" h="2076">
                <a:moveTo>
                  <a:pt x="1038" y="2076"/>
                </a:moveTo>
                <a:cubicBezTo>
                  <a:pt x="1024" y="2076"/>
                  <a:pt x="1010" y="2076"/>
                  <a:pt x="996" y="2076"/>
                </a:cubicBezTo>
                <a:cubicBezTo>
                  <a:pt x="958" y="2074"/>
                  <a:pt x="920" y="2070"/>
                  <a:pt x="883" y="2065"/>
                </a:cubicBezTo>
                <a:cubicBezTo>
                  <a:pt x="878" y="2064"/>
                  <a:pt x="875" y="2060"/>
                  <a:pt x="876" y="2055"/>
                </a:cubicBezTo>
                <a:cubicBezTo>
                  <a:pt x="876" y="2051"/>
                  <a:pt x="881" y="2047"/>
                  <a:pt x="885" y="2048"/>
                </a:cubicBezTo>
                <a:cubicBezTo>
                  <a:pt x="922" y="2054"/>
                  <a:pt x="960" y="2057"/>
                  <a:pt x="997" y="2059"/>
                </a:cubicBezTo>
                <a:cubicBezTo>
                  <a:pt x="1028" y="2060"/>
                  <a:pt x="1060" y="2060"/>
                  <a:pt x="1092" y="2058"/>
                </a:cubicBezTo>
                <a:cubicBezTo>
                  <a:pt x="1097" y="2058"/>
                  <a:pt x="1101" y="2061"/>
                  <a:pt x="1101" y="2066"/>
                </a:cubicBezTo>
                <a:cubicBezTo>
                  <a:pt x="1101" y="2071"/>
                  <a:pt x="1098" y="2075"/>
                  <a:pt x="1093" y="2075"/>
                </a:cubicBezTo>
                <a:cubicBezTo>
                  <a:pt x="1075" y="2076"/>
                  <a:pt x="1057" y="2076"/>
                  <a:pt x="1038" y="2076"/>
                </a:cubicBezTo>
                <a:close/>
                <a:moveTo>
                  <a:pt x="1121" y="2073"/>
                </a:moveTo>
                <a:cubicBezTo>
                  <a:pt x="1116" y="2073"/>
                  <a:pt x="1113" y="2070"/>
                  <a:pt x="1112" y="2065"/>
                </a:cubicBezTo>
                <a:cubicBezTo>
                  <a:pt x="1112" y="2061"/>
                  <a:pt x="1116" y="2057"/>
                  <a:pt x="1120" y="2056"/>
                </a:cubicBezTo>
                <a:cubicBezTo>
                  <a:pt x="1125" y="2056"/>
                  <a:pt x="1129" y="2059"/>
                  <a:pt x="1129" y="2064"/>
                </a:cubicBezTo>
                <a:cubicBezTo>
                  <a:pt x="1130" y="2069"/>
                  <a:pt x="1126" y="2073"/>
                  <a:pt x="1122" y="2073"/>
                </a:cubicBezTo>
                <a:cubicBezTo>
                  <a:pt x="1121" y="2073"/>
                  <a:pt x="1121" y="2073"/>
                  <a:pt x="1121" y="2073"/>
                </a:cubicBezTo>
                <a:close/>
                <a:moveTo>
                  <a:pt x="1149" y="2070"/>
                </a:moveTo>
                <a:cubicBezTo>
                  <a:pt x="1145" y="2070"/>
                  <a:pt x="1141" y="2067"/>
                  <a:pt x="1141" y="2063"/>
                </a:cubicBezTo>
                <a:cubicBezTo>
                  <a:pt x="1140" y="2061"/>
                  <a:pt x="1141" y="2058"/>
                  <a:pt x="1142" y="2057"/>
                </a:cubicBezTo>
                <a:cubicBezTo>
                  <a:pt x="1144" y="2055"/>
                  <a:pt x="1146" y="2054"/>
                  <a:pt x="1148" y="2054"/>
                </a:cubicBezTo>
                <a:cubicBezTo>
                  <a:pt x="1185" y="2050"/>
                  <a:pt x="1222" y="2043"/>
                  <a:pt x="1259" y="2035"/>
                </a:cubicBezTo>
                <a:cubicBezTo>
                  <a:pt x="1259" y="2035"/>
                  <a:pt x="1259" y="2035"/>
                  <a:pt x="1259" y="2035"/>
                </a:cubicBezTo>
                <a:cubicBezTo>
                  <a:pt x="1259" y="2035"/>
                  <a:pt x="1259" y="2035"/>
                  <a:pt x="1259" y="2035"/>
                </a:cubicBezTo>
                <a:cubicBezTo>
                  <a:pt x="1290" y="2028"/>
                  <a:pt x="1321" y="2020"/>
                  <a:pt x="1351" y="2010"/>
                </a:cubicBezTo>
                <a:cubicBezTo>
                  <a:pt x="1355" y="2009"/>
                  <a:pt x="1360" y="2011"/>
                  <a:pt x="1361" y="2016"/>
                </a:cubicBezTo>
                <a:cubicBezTo>
                  <a:pt x="1362" y="2018"/>
                  <a:pt x="1362" y="2020"/>
                  <a:pt x="1361" y="2022"/>
                </a:cubicBezTo>
                <a:cubicBezTo>
                  <a:pt x="1360" y="2024"/>
                  <a:pt x="1358" y="2026"/>
                  <a:pt x="1356" y="2026"/>
                </a:cubicBezTo>
                <a:cubicBezTo>
                  <a:pt x="1325" y="2036"/>
                  <a:pt x="1294" y="2045"/>
                  <a:pt x="1262" y="2052"/>
                </a:cubicBezTo>
                <a:cubicBezTo>
                  <a:pt x="1225" y="2060"/>
                  <a:pt x="1187" y="2066"/>
                  <a:pt x="1150" y="2070"/>
                </a:cubicBezTo>
                <a:cubicBezTo>
                  <a:pt x="1150" y="2070"/>
                  <a:pt x="1149" y="2070"/>
                  <a:pt x="1149" y="2070"/>
                </a:cubicBezTo>
                <a:close/>
                <a:moveTo>
                  <a:pt x="856" y="2060"/>
                </a:moveTo>
                <a:cubicBezTo>
                  <a:pt x="856" y="2060"/>
                  <a:pt x="856" y="2060"/>
                  <a:pt x="856" y="2060"/>
                </a:cubicBezTo>
                <a:cubicBezTo>
                  <a:pt x="856" y="2060"/>
                  <a:pt x="855" y="2060"/>
                  <a:pt x="855" y="2060"/>
                </a:cubicBezTo>
                <a:cubicBezTo>
                  <a:pt x="850" y="2059"/>
                  <a:pt x="847" y="2055"/>
                  <a:pt x="848" y="2050"/>
                </a:cubicBezTo>
                <a:cubicBezTo>
                  <a:pt x="849" y="2046"/>
                  <a:pt x="853" y="2043"/>
                  <a:pt x="858" y="2043"/>
                </a:cubicBezTo>
                <a:cubicBezTo>
                  <a:pt x="862" y="2044"/>
                  <a:pt x="865" y="2049"/>
                  <a:pt x="864" y="2053"/>
                </a:cubicBezTo>
                <a:cubicBezTo>
                  <a:pt x="864" y="2057"/>
                  <a:pt x="860" y="2060"/>
                  <a:pt x="856" y="2060"/>
                </a:cubicBezTo>
                <a:close/>
                <a:moveTo>
                  <a:pt x="828" y="2055"/>
                </a:moveTo>
                <a:cubicBezTo>
                  <a:pt x="828" y="2055"/>
                  <a:pt x="827" y="2055"/>
                  <a:pt x="827" y="2055"/>
                </a:cubicBezTo>
                <a:cubicBezTo>
                  <a:pt x="795" y="2048"/>
                  <a:pt x="763" y="2040"/>
                  <a:pt x="733" y="2030"/>
                </a:cubicBezTo>
                <a:cubicBezTo>
                  <a:pt x="732" y="2030"/>
                  <a:pt x="732" y="2030"/>
                  <a:pt x="732" y="2030"/>
                </a:cubicBezTo>
                <a:cubicBezTo>
                  <a:pt x="732" y="2030"/>
                  <a:pt x="732" y="2030"/>
                  <a:pt x="732" y="2030"/>
                </a:cubicBezTo>
                <a:cubicBezTo>
                  <a:pt x="696" y="2019"/>
                  <a:pt x="660" y="2006"/>
                  <a:pt x="626" y="1991"/>
                </a:cubicBezTo>
                <a:cubicBezTo>
                  <a:pt x="624" y="1990"/>
                  <a:pt x="622" y="1988"/>
                  <a:pt x="621" y="1986"/>
                </a:cubicBezTo>
                <a:cubicBezTo>
                  <a:pt x="620" y="1984"/>
                  <a:pt x="620" y="1982"/>
                  <a:pt x="621" y="1980"/>
                </a:cubicBezTo>
                <a:cubicBezTo>
                  <a:pt x="623" y="1976"/>
                  <a:pt x="628" y="1974"/>
                  <a:pt x="632" y="1975"/>
                </a:cubicBezTo>
                <a:cubicBezTo>
                  <a:pt x="667" y="1990"/>
                  <a:pt x="702" y="2003"/>
                  <a:pt x="737" y="2014"/>
                </a:cubicBezTo>
                <a:cubicBezTo>
                  <a:pt x="738" y="2014"/>
                  <a:pt x="738" y="2014"/>
                  <a:pt x="738" y="2014"/>
                </a:cubicBezTo>
                <a:cubicBezTo>
                  <a:pt x="738" y="2014"/>
                  <a:pt x="738" y="2014"/>
                  <a:pt x="738" y="2014"/>
                </a:cubicBezTo>
                <a:cubicBezTo>
                  <a:pt x="768" y="2024"/>
                  <a:pt x="799" y="2032"/>
                  <a:pt x="830" y="2038"/>
                </a:cubicBezTo>
                <a:cubicBezTo>
                  <a:pt x="835" y="2039"/>
                  <a:pt x="838" y="2043"/>
                  <a:pt x="837" y="2048"/>
                </a:cubicBezTo>
                <a:cubicBezTo>
                  <a:pt x="836" y="2052"/>
                  <a:pt x="832" y="2055"/>
                  <a:pt x="828" y="2055"/>
                </a:cubicBezTo>
                <a:close/>
                <a:moveTo>
                  <a:pt x="1380" y="2018"/>
                </a:moveTo>
                <a:cubicBezTo>
                  <a:pt x="1377" y="2018"/>
                  <a:pt x="1373" y="2015"/>
                  <a:pt x="1372" y="2012"/>
                </a:cubicBezTo>
                <a:cubicBezTo>
                  <a:pt x="1371" y="2008"/>
                  <a:pt x="1373" y="2003"/>
                  <a:pt x="1377" y="2001"/>
                </a:cubicBezTo>
                <a:cubicBezTo>
                  <a:pt x="1377" y="2001"/>
                  <a:pt x="1377" y="2001"/>
                  <a:pt x="1377" y="2001"/>
                </a:cubicBezTo>
                <a:cubicBezTo>
                  <a:pt x="1382" y="2000"/>
                  <a:pt x="1387" y="2002"/>
                  <a:pt x="1388" y="2006"/>
                </a:cubicBezTo>
                <a:cubicBezTo>
                  <a:pt x="1390" y="2011"/>
                  <a:pt x="1387" y="2016"/>
                  <a:pt x="1383" y="2017"/>
                </a:cubicBezTo>
                <a:cubicBezTo>
                  <a:pt x="1382" y="2017"/>
                  <a:pt x="1381" y="2018"/>
                  <a:pt x="1380" y="2018"/>
                </a:cubicBezTo>
                <a:close/>
                <a:moveTo>
                  <a:pt x="1407" y="2008"/>
                </a:moveTo>
                <a:cubicBezTo>
                  <a:pt x="1403" y="2008"/>
                  <a:pt x="1400" y="2006"/>
                  <a:pt x="1399" y="2002"/>
                </a:cubicBezTo>
                <a:cubicBezTo>
                  <a:pt x="1398" y="2000"/>
                  <a:pt x="1398" y="1998"/>
                  <a:pt x="1399" y="1996"/>
                </a:cubicBezTo>
                <a:cubicBezTo>
                  <a:pt x="1400" y="1994"/>
                  <a:pt x="1401" y="1992"/>
                  <a:pt x="1404" y="1991"/>
                </a:cubicBezTo>
                <a:cubicBezTo>
                  <a:pt x="1438" y="1978"/>
                  <a:pt x="1472" y="1963"/>
                  <a:pt x="1505" y="1946"/>
                </a:cubicBezTo>
                <a:cubicBezTo>
                  <a:pt x="1505" y="1946"/>
                  <a:pt x="1505" y="1946"/>
                  <a:pt x="1505" y="1946"/>
                </a:cubicBezTo>
                <a:cubicBezTo>
                  <a:pt x="1506" y="1946"/>
                  <a:pt x="1506" y="1946"/>
                  <a:pt x="1506" y="1946"/>
                </a:cubicBezTo>
                <a:cubicBezTo>
                  <a:pt x="1534" y="1931"/>
                  <a:pt x="1562" y="1915"/>
                  <a:pt x="1589" y="1898"/>
                </a:cubicBezTo>
                <a:cubicBezTo>
                  <a:pt x="1592" y="1896"/>
                  <a:pt x="1598" y="1897"/>
                  <a:pt x="1600" y="1901"/>
                </a:cubicBezTo>
                <a:cubicBezTo>
                  <a:pt x="1603" y="1905"/>
                  <a:pt x="1602" y="1910"/>
                  <a:pt x="1598" y="1912"/>
                </a:cubicBezTo>
                <a:cubicBezTo>
                  <a:pt x="1571" y="1930"/>
                  <a:pt x="1542" y="1946"/>
                  <a:pt x="1514" y="1961"/>
                </a:cubicBezTo>
                <a:cubicBezTo>
                  <a:pt x="1513" y="1961"/>
                  <a:pt x="1513" y="1961"/>
                  <a:pt x="1513" y="1961"/>
                </a:cubicBezTo>
                <a:cubicBezTo>
                  <a:pt x="1513" y="1961"/>
                  <a:pt x="1513" y="1961"/>
                  <a:pt x="1513" y="1961"/>
                </a:cubicBezTo>
                <a:cubicBezTo>
                  <a:pt x="1479" y="1978"/>
                  <a:pt x="1445" y="1994"/>
                  <a:pt x="1410" y="2007"/>
                </a:cubicBezTo>
                <a:cubicBezTo>
                  <a:pt x="1409" y="2008"/>
                  <a:pt x="1408" y="2008"/>
                  <a:pt x="1407" y="2008"/>
                </a:cubicBezTo>
                <a:close/>
                <a:moveTo>
                  <a:pt x="603" y="1980"/>
                </a:moveTo>
                <a:cubicBezTo>
                  <a:pt x="602" y="1980"/>
                  <a:pt x="601" y="1980"/>
                  <a:pt x="600" y="1979"/>
                </a:cubicBezTo>
                <a:cubicBezTo>
                  <a:pt x="595" y="1977"/>
                  <a:pt x="594" y="1972"/>
                  <a:pt x="596" y="1968"/>
                </a:cubicBezTo>
                <a:cubicBezTo>
                  <a:pt x="597" y="1964"/>
                  <a:pt x="603" y="1962"/>
                  <a:pt x="607" y="1964"/>
                </a:cubicBezTo>
                <a:cubicBezTo>
                  <a:pt x="607" y="1964"/>
                  <a:pt x="607" y="1964"/>
                  <a:pt x="607" y="1964"/>
                </a:cubicBezTo>
                <a:cubicBezTo>
                  <a:pt x="611" y="1966"/>
                  <a:pt x="613" y="1971"/>
                  <a:pt x="611" y="1975"/>
                </a:cubicBezTo>
                <a:cubicBezTo>
                  <a:pt x="610" y="1978"/>
                  <a:pt x="607" y="1980"/>
                  <a:pt x="603" y="1980"/>
                </a:cubicBezTo>
                <a:close/>
                <a:moveTo>
                  <a:pt x="578" y="1968"/>
                </a:moveTo>
                <a:cubicBezTo>
                  <a:pt x="576" y="1968"/>
                  <a:pt x="575" y="1968"/>
                  <a:pt x="574" y="1967"/>
                </a:cubicBezTo>
                <a:cubicBezTo>
                  <a:pt x="545" y="1953"/>
                  <a:pt x="517" y="1937"/>
                  <a:pt x="489" y="1920"/>
                </a:cubicBezTo>
                <a:cubicBezTo>
                  <a:pt x="457" y="1900"/>
                  <a:pt x="426" y="1878"/>
                  <a:pt x="396" y="1854"/>
                </a:cubicBezTo>
                <a:cubicBezTo>
                  <a:pt x="394" y="1853"/>
                  <a:pt x="393" y="1851"/>
                  <a:pt x="393" y="1849"/>
                </a:cubicBezTo>
                <a:cubicBezTo>
                  <a:pt x="393" y="1846"/>
                  <a:pt x="393" y="1844"/>
                  <a:pt x="395" y="1842"/>
                </a:cubicBezTo>
                <a:cubicBezTo>
                  <a:pt x="397" y="1839"/>
                  <a:pt x="403" y="1838"/>
                  <a:pt x="406" y="1841"/>
                </a:cubicBezTo>
                <a:cubicBezTo>
                  <a:pt x="436" y="1864"/>
                  <a:pt x="467" y="1886"/>
                  <a:pt x="498" y="1905"/>
                </a:cubicBezTo>
                <a:cubicBezTo>
                  <a:pt x="525" y="1922"/>
                  <a:pt x="553" y="1938"/>
                  <a:pt x="582" y="1952"/>
                </a:cubicBezTo>
                <a:cubicBezTo>
                  <a:pt x="586" y="1954"/>
                  <a:pt x="587" y="1959"/>
                  <a:pt x="585" y="1963"/>
                </a:cubicBezTo>
                <a:cubicBezTo>
                  <a:pt x="584" y="1966"/>
                  <a:pt x="581" y="1968"/>
                  <a:pt x="578" y="1968"/>
                </a:cubicBezTo>
                <a:close/>
                <a:moveTo>
                  <a:pt x="1617" y="1898"/>
                </a:moveTo>
                <a:cubicBezTo>
                  <a:pt x="1614" y="1898"/>
                  <a:pt x="1611" y="1897"/>
                  <a:pt x="1610" y="1894"/>
                </a:cubicBezTo>
                <a:cubicBezTo>
                  <a:pt x="1607" y="1890"/>
                  <a:pt x="1608" y="1885"/>
                  <a:pt x="1612" y="1883"/>
                </a:cubicBezTo>
                <a:cubicBezTo>
                  <a:pt x="1616" y="1880"/>
                  <a:pt x="1621" y="1881"/>
                  <a:pt x="1624" y="1885"/>
                </a:cubicBezTo>
                <a:cubicBezTo>
                  <a:pt x="1626" y="1889"/>
                  <a:pt x="1625" y="1894"/>
                  <a:pt x="1622" y="1897"/>
                </a:cubicBezTo>
                <a:cubicBezTo>
                  <a:pt x="1620" y="1898"/>
                  <a:pt x="1618" y="1898"/>
                  <a:pt x="1617" y="1898"/>
                </a:cubicBezTo>
                <a:close/>
                <a:moveTo>
                  <a:pt x="1640" y="1882"/>
                </a:moveTo>
                <a:cubicBezTo>
                  <a:pt x="1637" y="1882"/>
                  <a:pt x="1635" y="1881"/>
                  <a:pt x="1633" y="1878"/>
                </a:cubicBezTo>
                <a:cubicBezTo>
                  <a:pt x="1630" y="1875"/>
                  <a:pt x="1631" y="1869"/>
                  <a:pt x="1635" y="1866"/>
                </a:cubicBezTo>
                <a:cubicBezTo>
                  <a:pt x="1665" y="1845"/>
                  <a:pt x="1695" y="1821"/>
                  <a:pt x="1722" y="1796"/>
                </a:cubicBezTo>
                <a:cubicBezTo>
                  <a:pt x="1746" y="1775"/>
                  <a:pt x="1769" y="1752"/>
                  <a:pt x="1790" y="1729"/>
                </a:cubicBezTo>
                <a:cubicBezTo>
                  <a:pt x="1793" y="1726"/>
                  <a:pt x="1799" y="1725"/>
                  <a:pt x="1802" y="1728"/>
                </a:cubicBezTo>
                <a:cubicBezTo>
                  <a:pt x="1805" y="1732"/>
                  <a:pt x="1806" y="1737"/>
                  <a:pt x="1803" y="1740"/>
                </a:cubicBezTo>
                <a:cubicBezTo>
                  <a:pt x="1781" y="1764"/>
                  <a:pt x="1758" y="1787"/>
                  <a:pt x="1734" y="1808"/>
                </a:cubicBezTo>
                <a:cubicBezTo>
                  <a:pt x="1734" y="1809"/>
                  <a:pt x="1734" y="1809"/>
                  <a:pt x="1734" y="1809"/>
                </a:cubicBezTo>
                <a:cubicBezTo>
                  <a:pt x="1734" y="1809"/>
                  <a:pt x="1733" y="1809"/>
                  <a:pt x="1733" y="1809"/>
                </a:cubicBezTo>
                <a:cubicBezTo>
                  <a:pt x="1705" y="1834"/>
                  <a:pt x="1676" y="1858"/>
                  <a:pt x="1645" y="1880"/>
                </a:cubicBezTo>
                <a:cubicBezTo>
                  <a:pt x="1643" y="1881"/>
                  <a:pt x="1642" y="1882"/>
                  <a:pt x="1640" y="1882"/>
                </a:cubicBezTo>
                <a:close/>
                <a:moveTo>
                  <a:pt x="379" y="1838"/>
                </a:moveTo>
                <a:cubicBezTo>
                  <a:pt x="377" y="1838"/>
                  <a:pt x="376" y="1838"/>
                  <a:pt x="374" y="1837"/>
                </a:cubicBezTo>
                <a:cubicBezTo>
                  <a:pt x="374" y="1837"/>
                  <a:pt x="374" y="1837"/>
                  <a:pt x="374" y="1837"/>
                </a:cubicBezTo>
                <a:cubicBezTo>
                  <a:pt x="374" y="1836"/>
                  <a:pt x="374" y="1836"/>
                  <a:pt x="374" y="1836"/>
                </a:cubicBezTo>
                <a:cubicBezTo>
                  <a:pt x="372" y="1835"/>
                  <a:pt x="371" y="1833"/>
                  <a:pt x="371" y="1831"/>
                </a:cubicBezTo>
                <a:cubicBezTo>
                  <a:pt x="371" y="1828"/>
                  <a:pt x="371" y="1826"/>
                  <a:pt x="373" y="1825"/>
                </a:cubicBezTo>
                <a:cubicBezTo>
                  <a:pt x="376" y="1821"/>
                  <a:pt x="381" y="1821"/>
                  <a:pt x="385" y="1823"/>
                </a:cubicBezTo>
                <a:cubicBezTo>
                  <a:pt x="388" y="1826"/>
                  <a:pt x="389" y="1832"/>
                  <a:pt x="386" y="1835"/>
                </a:cubicBezTo>
                <a:cubicBezTo>
                  <a:pt x="384" y="1837"/>
                  <a:pt x="382" y="1838"/>
                  <a:pt x="379" y="1838"/>
                </a:cubicBezTo>
                <a:close/>
                <a:moveTo>
                  <a:pt x="358" y="1820"/>
                </a:moveTo>
                <a:cubicBezTo>
                  <a:pt x="356" y="1820"/>
                  <a:pt x="354" y="1819"/>
                  <a:pt x="352" y="1818"/>
                </a:cubicBezTo>
                <a:cubicBezTo>
                  <a:pt x="328" y="1797"/>
                  <a:pt x="304" y="1774"/>
                  <a:pt x="282" y="1751"/>
                </a:cubicBezTo>
                <a:cubicBezTo>
                  <a:pt x="256" y="1723"/>
                  <a:pt x="232" y="1694"/>
                  <a:pt x="209" y="1663"/>
                </a:cubicBezTo>
                <a:cubicBezTo>
                  <a:pt x="207" y="1662"/>
                  <a:pt x="207" y="1659"/>
                  <a:pt x="207" y="1657"/>
                </a:cubicBezTo>
                <a:cubicBezTo>
                  <a:pt x="208" y="1655"/>
                  <a:pt x="209" y="1653"/>
                  <a:pt x="211" y="1652"/>
                </a:cubicBezTo>
                <a:cubicBezTo>
                  <a:pt x="214" y="1649"/>
                  <a:pt x="220" y="1650"/>
                  <a:pt x="222" y="1653"/>
                </a:cubicBezTo>
                <a:cubicBezTo>
                  <a:pt x="245" y="1683"/>
                  <a:pt x="269" y="1712"/>
                  <a:pt x="294" y="1739"/>
                </a:cubicBezTo>
                <a:cubicBezTo>
                  <a:pt x="295" y="1739"/>
                  <a:pt x="295" y="1739"/>
                  <a:pt x="295" y="1739"/>
                </a:cubicBezTo>
                <a:cubicBezTo>
                  <a:pt x="295" y="1739"/>
                  <a:pt x="295" y="1739"/>
                  <a:pt x="295" y="1739"/>
                </a:cubicBezTo>
                <a:cubicBezTo>
                  <a:pt x="316" y="1762"/>
                  <a:pt x="339" y="1784"/>
                  <a:pt x="363" y="1805"/>
                </a:cubicBezTo>
                <a:cubicBezTo>
                  <a:pt x="365" y="1807"/>
                  <a:pt x="366" y="1809"/>
                  <a:pt x="366" y="1811"/>
                </a:cubicBezTo>
                <a:cubicBezTo>
                  <a:pt x="366" y="1813"/>
                  <a:pt x="366" y="1815"/>
                  <a:pt x="364" y="1817"/>
                </a:cubicBezTo>
                <a:cubicBezTo>
                  <a:pt x="362" y="1819"/>
                  <a:pt x="360" y="1820"/>
                  <a:pt x="358" y="1820"/>
                </a:cubicBezTo>
                <a:close/>
                <a:moveTo>
                  <a:pt x="1815" y="1722"/>
                </a:moveTo>
                <a:cubicBezTo>
                  <a:pt x="1813" y="1722"/>
                  <a:pt x="1811" y="1721"/>
                  <a:pt x="1810" y="1720"/>
                </a:cubicBezTo>
                <a:cubicBezTo>
                  <a:pt x="1808" y="1719"/>
                  <a:pt x="1807" y="1716"/>
                  <a:pt x="1807" y="1714"/>
                </a:cubicBezTo>
                <a:cubicBezTo>
                  <a:pt x="1806" y="1712"/>
                  <a:pt x="1807" y="1710"/>
                  <a:pt x="1809" y="1708"/>
                </a:cubicBezTo>
                <a:cubicBezTo>
                  <a:pt x="1812" y="1705"/>
                  <a:pt x="1817" y="1704"/>
                  <a:pt x="1821" y="1707"/>
                </a:cubicBezTo>
                <a:cubicBezTo>
                  <a:pt x="1822" y="1709"/>
                  <a:pt x="1823" y="1711"/>
                  <a:pt x="1824" y="1713"/>
                </a:cubicBezTo>
                <a:cubicBezTo>
                  <a:pt x="1824" y="1715"/>
                  <a:pt x="1823" y="1717"/>
                  <a:pt x="1821" y="1719"/>
                </a:cubicBezTo>
                <a:cubicBezTo>
                  <a:pt x="1820" y="1721"/>
                  <a:pt x="1818" y="1722"/>
                  <a:pt x="1815" y="1722"/>
                </a:cubicBezTo>
                <a:close/>
                <a:moveTo>
                  <a:pt x="1833" y="1700"/>
                </a:moveTo>
                <a:cubicBezTo>
                  <a:pt x="1831" y="1700"/>
                  <a:pt x="1829" y="1700"/>
                  <a:pt x="1828" y="1699"/>
                </a:cubicBezTo>
                <a:cubicBezTo>
                  <a:pt x="1826" y="1697"/>
                  <a:pt x="1825" y="1695"/>
                  <a:pt x="1825" y="1693"/>
                </a:cubicBezTo>
                <a:cubicBezTo>
                  <a:pt x="1825" y="1691"/>
                  <a:pt x="1825" y="1688"/>
                  <a:pt x="1827" y="1687"/>
                </a:cubicBezTo>
                <a:cubicBezTo>
                  <a:pt x="1850" y="1658"/>
                  <a:pt x="1873" y="1627"/>
                  <a:pt x="1893" y="1596"/>
                </a:cubicBezTo>
                <a:cubicBezTo>
                  <a:pt x="1910" y="1570"/>
                  <a:pt x="1926" y="1542"/>
                  <a:pt x="1941" y="1514"/>
                </a:cubicBezTo>
                <a:cubicBezTo>
                  <a:pt x="1943" y="1510"/>
                  <a:pt x="1949" y="1508"/>
                  <a:pt x="1953" y="1510"/>
                </a:cubicBezTo>
                <a:cubicBezTo>
                  <a:pt x="1957" y="1513"/>
                  <a:pt x="1958" y="1518"/>
                  <a:pt x="1956" y="1522"/>
                </a:cubicBezTo>
                <a:cubicBezTo>
                  <a:pt x="1941" y="1550"/>
                  <a:pt x="1925" y="1578"/>
                  <a:pt x="1907" y="1605"/>
                </a:cubicBezTo>
                <a:cubicBezTo>
                  <a:pt x="1887" y="1637"/>
                  <a:pt x="1864" y="1668"/>
                  <a:pt x="1840" y="1697"/>
                </a:cubicBezTo>
                <a:cubicBezTo>
                  <a:pt x="1838" y="1699"/>
                  <a:pt x="1836" y="1700"/>
                  <a:pt x="1833" y="1700"/>
                </a:cubicBezTo>
                <a:close/>
                <a:moveTo>
                  <a:pt x="199" y="1644"/>
                </a:moveTo>
                <a:cubicBezTo>
                  <a:pt x="196" y="1644"/>
                  <a:pt x="194" y="1643"/>
                  <a:pt x="192" y="1640"/>
                </a:cubicBezTo>
                <a:cubicBezTo>
                  <a:pt x="191" y="1639"/>
                  <a:pt x="190" y="1636"/>
                  <a:pt x="191" y="1634"/>
                </a:cubicBezTo>
                <a:cubicBezTo>
                  <a:pt x="191" y="1632"/>
                  <a:pt x="192" y="1630"/>
                  <a:pt x="194" y="1629"/>
                </a:cubicBezTo>
                <a:cubicBezTo>
                  <a:pt x="198" y="1626"/>
                  <a:pt x="203" y="1627"/>
                  <a:pt x="206" y="1631"/>
                </a:cubicBezTo>
                <a:cubicBezTo>
                  <a:pt x="209" y="1634"/>
                  <a:pt x="208" y="1640"/>
                  <a:pt x="204" y="1642"/>
                </a:cubicBezTo>
                <a:cubicBezTo>
                  <a:pt x="202" y="1643"/>
                  <a:pt x="201" y="1644"/>
                  <a:pt x="199" y="1644"/>
                </a:cubicBezTo>
                <a:close/>
                <a:moveTo>
                  <a:pt x="183" y="1621"/>
                </a:moveTo>
                <a:cubicBezTo>
                  <a:pt x="180" y="1621"/>
                  <a:pt x="177" y="1619"/>
                  <a:pt x="176" y="1617"/>
                </a:cubicBezTo>
                <a:cubicBezTo>
                  <a:pt x="158" y="1590"/>
                  <a:pt x="141" y="1562"/>
                  <a:pt x="126" y="1534"/>
                </a:cubicBezTo>
                <a:cubicBezTo>
                  <a:pt x="125" y="1532"/>
                  <a:pt x="124" y="1530"/>
                  <a:pt x="125" y="1528"/>
                </a:cubicBezTo>
                <a:cubicBezTo>
                  <a:pt x="126" y="1525"/>
                  <a:pt x="127" y="1524"/>
                  <a:pt x="129" y="1523"/>
                </a:cubicBezTo>
                <a:cubicBezTo>
                  <a:pt x="133" y="1520"/>
                  <a:pt x="138" y="1522"/>
                  <a:pt x="141" y="1526"/>
                </a:cubicBezTo>
                <a:cubicBezTo>
                  <a:pt x="156" y="1554"/>
                  <a:pt x="172" y="1581"/>
                  <a:pt x="190" y="1608"/>
                </a:cubicBezTo>
                <a:cubicBezTo>
                  <a:pt x="192" y="1611"/>
                  <a:pt x="191" y="1617"/>
                  <a:pt x="188" y="1619"/>
                </a:cubicBezTo>
                <a:cubicBezTo>
                  <a:pt x="186" y="1620"/>
                  <a:pt x="185" y="1621"/>
                  <a:pt x="183" y="1621"/>
                </a:cubicBezTo>
                <a:close/>
                <a:moveTo>
                  <a:pt x="1962" y="1501"/>
                </a:moveTo>
                <a:cubicBezTo>
                  <a:pt x="1962" y="1501"/>
                  <a:pt x="1962" y="1501"/>
                  <a:pt x="1962" y="1501"/>
                </a:cubicBezTo>
                <a:cubicBezTo>
                  <a:pt x="1960" y="1501"/>
                  <a:pt x="1959" y="1501"/>
                  <a:pt x="1958" y="1500"/>
                </a:cubicBezTo>
                <a:cubicBezTo>
                  <a:pt x="1956" y="1499"/>
                  <a:pt x="1954" y="1498"/>
                  <a:pt x="1954" y="1495"/>
                </a:cubicBezTo>
                <a:cubicBezTo>
                  <a:pt x="1953" y="1493"/>
                  <a:pt x="1953" y="1491"/>
                  <a:pt x="1954" y="1489"/>
                </a:cubicBezTo>
                <a:cubicBezTo>
                  <a:pt x="1956" y="1485"/>
                  <a:pt x="1961" y="1483"/>
                  <a:pt x="1965" y="1485"/>
                </a:cubicBezTo>
                <a:cubicBezTo>
                  <a:pt x="1967" y="1486"/>
                  <a:pt x="1969" y="1488"/>
                  <a:pt x="1970" y="1490"/>
                </a:cubicBezTo>
                <a:cubicBezTo>
                  <a:pt x="1970" y="1492"/>
                  <a:pt x="1970" y="1494"/>
                  <a:pt x="1969" y="1496"/>
                </a:cubicBezTo>
                <a:cubicBezTo>
                  <a:pt x="1968" y="1499"/>
                  <a:pt x="1965" y="1501"/>
                  <a:pt x="1962" y="1501"/>
                </a:cubicBezTo>
                <a:close/>
                <a:moveTo>
                  <a:pt x="1974" y="1476"/>
                </a:moveTo>
                <a:cubicBezTo>
                  <a:pt x="1972" y="1476"/>
                  <a:pt x="1971" y="1475"/>
                  <a:pt x="1970" y="1475"/>
                </a:cubicBezTo>
                <a:cubicBezTo>
                  <a:pt x="1966" y="1473"/>
                  <a:pt x="1964" y="1468"/>
                  <a:pt x="1966" y="1464"/>
                </a:cubicBezTo>
                <a:cubicBezTo>
                  <a:pt x="1981" y="1430"/>
                  <a:pt x="1995" y="1396"/>
                  <a:pt x="2006" y="1361"/>
                </a:cubicBezTo>
                <a:cubicBezTo>
                  <a:pt x="2007" y="1360"/>
                  <a:pt x="2007" y="1360"/>
                  <a:pt x="2007" y="1360"/>
                </a:cubicBezTo>
                <a:cubicBezTo>
                  <a:pt x="2007" y="1360"/>
                  <a:pt x="2007" y="1360"/>
                  <a:pt x="2007" y="1359"/>
                </a:cubicBezTo>
                <a:cubicBezTo>
                  <a:pt x="2017" y="1329"/>
                  <a:pt x="2026" y="1298"/>
                  <a:pt x="2033" y="1267"/>
                </a:cubicBezTo>
                <a:cubicBezTo>
                  <a:pt x="2034" y="1263"/>
                  <a:pt x="2038" y="1260"/>
                  <a:pt x="2043" y="1261"/>
                </a:cubicBezTo>
                <a:cubicBezTo>
                  <a:pt x="2047" y="1262"/>
                  <a:pt x="2050" y="1267"/>
                  <a:pt x="2049" y="1271"/>
                </a:cubicBezTo>
                <a:cubicBezTo>
                  <a:pt x="2042" y="1303"/>
                  <a:pt x="2033" y="1334"/>
                  <a:pt x="2023" y="1365"/>
                </a:cubicBezTo>
                <a:cubicBezTo>
                  <a:pt x="2023" y="1365"/>
                  <a:pt x="2023" y="1365"/>
                  <a:pt x="2023" y="1365"/>
                </a:cubicBezTo>
                <a:cubicBezTo>
                  <a:pt x="2023" y="1366"/>
                  <a:pt x="2023" y="1366"/>
                  <a:pt x="2022" y="1366"/>
                </a:cubicBezTo>
                <a:cubicBezTo>
                  <a:pt x="2011" y="1402"/>
                  <a:pt x="1997" y="1437"/>
                  <a:pt x="1981" y="1471"/>
                </a:cubicBezTo>
                <a:cubicBezTo>
                  <a:pt x="1981" y="1471"/>
                  <a:pt x="1981" y="1471"/>
                  <a:pt x="1981" y="1471"/>
                </a:cubicBezTo>
                <a:cubicBezTo>
                  <a:pt x="1981" y="1471"/>
                  <a:pt x="1981" y="1471"/>
                  <a:pt x="1981" y="1471"/>
                </a:cubicBezTo>
                <a:cubicBezTo>
                  <a:pt x="1980" y="1474"/>
                  <a:pt x="1977" y="1476"/>
                  <a:pt x="1974" y="1476"/>
                </a:cubicBezTo>
                <a:close/>
                <a:moveTo>
                  <a:pt x="92" y="1454"/>
                </a:moveTo>
                <a:cubicBezTo>
                  <a:pt x="89" y="1454"/>
                  <a:pt x="86" y="1452"/>
                  <a:pt x="84" y="1449"/>
                </a:cubicBezTo>
                <a:cubicBezTo>
                  <a:pt x="70" y="1416"/>
                  <a:pt x="58" y="1382"/>
                  <a:pt x="47" y="1348"/>
                </a:cubicBezTo>
                <a:cubicBezTo>
                  <a:pt x="47" y="1348"/>
                  <a:pt x="47" y="1348"/>
                  <a:pt x="47" y="1348"/>
                </a:cubicBezTo>
                <a:cubicBezTo>
                  <a:pt x="46" y="1347"/>
                  <a:pt x="46" y="1347"/>
                  <a:pt x="46" y="1347"/>
                </a:cubicBezTo>
                <a:cubicBezTo>
                  <a:pt x="46" y="1345"/>
                  <a:pt x="46" y="1343"/>
                  <a:pt x="47" y="1341"/>
                </a:cubicBezTo>
                <a:cubicBezTo>
                  <a:pt x="48" y="1339"/>
                  <a:pt x="50" y="1337"/>
                  <a:pt x="52" y="1336"/>
                </a:cubicBezTo>
                <a:cubicBezTo>
                  <a:pt x="56" y="1335"/>
                  <a:pt x="61" y="1338"/>
                  <a:pt x="63" y="1342"/>
                </a:cubicBezTo>
                <a:cubicBezTo>
                  <a:pt x="73" y="1376"/>
                  <a:pt x="86" y="1410"/>
                  <a:pt x="100" y="1442"/>
                </a:cubicBezTo>
                <a:cubicBezTo>
                  <a:pt x="102" y="1447"/>
                  <a:pt x="100" y="1452"/>
                  <a:pt x="95" y="1454"/>
                </a:cubicBezTo>
                <a:cubicBezTo>
                  <a:pt x="94" y="1454"/>
                  <a:pt x="93" y="1454"/>
                  <a:pt x="92" y="1454"/>
                </a:cubicBezTo>
                <a:close/>
                <a:moveTo>
                  <a:pt x="47" y="1326"/>
                </a:moveTo>
                <a:cubicBezTo>
                  <a:pt x="43" y="1326"/>
                  <a:pt x="39" y="1323"/>
                  <a:pt x="38" y="1320"/>
                </a:cubicBezTo>
                <a:cubicBezTo>
                  <a:pt x="38" y="1320"/>
                  <a:pt x="38" y="1320"/>
                  <a:pt x="38" y="1320"/>
                </a:cubicBezTo>
                <a:cubicBezTo>
                  <a:pt x="38" y="1318"/>
                  <a:pt x="38" y="1315"/>
                  <a:pt x="39" y="1313"/>
                </a:cubicBezTo>
                <a:cubicBezTo>
                  <a:pt x="40" y="1311"/>
                  <a:pt x="42" y="1310"/>
                  <a:pt x="44" y="1309"/>
                </a:cubicBezTo>
                <a:cubicBezTo>
                  <a:pt x="49" y="1308"/>
                  <a:pt x="53" y="1311"/>
                  <a:pt x="55" y="1315"/>
                </a:cubicBezTo>
                <a:cubicBezTo>
                  <a:pt x="55" y="1317"/>
                  <a:pt x="55" y="1320"/>
                  <a:pt x="54" y="1322"/>
                </a:cubicBezTo>
                <a:cubicBezTo>
                  <a:pt x="53" y="1324"/>
                  <a:pt x="51" y="1325"/>
                  <a:pt x="49" y="1326"/>
                </a:cubicBezTo>
                <a:cubicBezTo>
                  <a:pt x="48" y="1326"/>
                  <a:pt x="47" y="1326"/>
                  <a:pt x="47" y="1326"/>
                </a:cubicBezTo>
                <a:close/>
                <a:moveTo>
                  <a:pt x="39" y="1299"/>
                </a:moveTo>
                <a:cubicBezTo>
                  <a:pt x="35" y="1299"/>
                  <a:pt x="32" y="1296"/>
                  <a:pt x="31" y="1292"/>
                </a:cubicBezTo>
                <a:cubicBezTo>
                  <a:pt x="23" y="1261"/>
                  <a:pt x="17" y="1229"/>
                  <a:pt x="12" y="1197"/>
                </a:cubicBezTo>
                <a:cubicBezTo>
                  <a:pt x="6" y="1160"/>
                  <a:pt x="2" y="1121"/>
                  <a:pt x="0" y="1084"/>
                </a:cubicBezTo>
                <a:cubicBezTo>
                  <a:pt x="0" y="1081"/>
                  <a:pt x="1" y="1079"/>
                  <a:pt x="3" y="1078"/>
                </a:cubicBezTo>
                <a:cubicBezTo>
                  <a:pt x="4" y="1076"/>
                  <a:pt x="6" y="1075"/>
                  <a:pt x="9" y="1075"/>
                </a:cubicBezTo>
                <a:cubicBezTo>
                  <a:pt x="13" y="1075"/>
                  <a:pt x="17" y="1078"/>
                  <a:pt x="17" y="1083"/>
                </a:cubicBezTo>
                <a:cubicBezTo>
                  <a:pt x="19" y="1120"/>
                  <a:pt x="23" y="1158"/>
                  <a:pt x="28" y="1195"/>
                </a:cubicBezTo>
                <a:cubicBezTo>
                  <a:pt x="28" y="1195"/>
                  <a:pt x="28" y="1195"/>
                  <a:pt x="28" y="1195"/>
                </a:cubicBezTo>
                <a:cubicBezTo>
                  <a:pt x="33" y="1226"/>
                  <a:pt x="40" y="1257"/>
                  <a:pt x="47" y="1288"/>
                </a:cubicBezTo>
                <a:cubicBezTo>
                  <a:pt x="49" y="1293"/>
                  <a:pt x="46" y="1297"/>
                  <a:pt x="41" y="1298"/>
                </a:cubicBezTo>
                <a:cubicBezTo>
                  <a:pt x="41" y="1298"/>
                  <a:pt x="40" y="1299"/>
                  <a:pt x="39" y="1299"/>
                </a:cubicBezTo>
                <a:close/>
                <a:moveTo>
                  <a:pt x="2047" y="1250"/>
                </a:moveTo>
                <a:cubicBezTo>
                  <a:pt x="2046" y="1250"/>
                  <a:pt x="2046" y="1250"/>
                  <a:pt x="2045" y="1250"/>
                </a:cubicBezTo>
                <a:cubicBezTo>
                  <a:pt x="2041" y="1249"/>
                  <a:pt x="2038" y="1245"/>
                  <a:pt x="2039" y="1240"/>
                </a:cubicBezTo>
                <a:cubicBezTo>
                  <a:pt x="2039" y="1240"/>
                  <a:pt x="2039" y="1240"/>
                  <a:pt x="2039" y="1240"/>
                </a:cubicBezTo>
                <a:cubicBezTo>
                  <a:pt x="2040" y="1235"/>
                  <a:pt x="2044" y="1232"/>
                  <a:pt x="2049" y="1233"/>
                </a:cubicBezTo>
                <a:cubicBezTo>
                  <a:pt x="2053" y="1234"/>
                  <a:pt x="2056" y="1239"/>
                  <a:pt x="2055" y="1243"/>
                </a:cubicBezTo>
                <a:cubicBezTo>
                  <a:pt x="2054" y="1247"/>
                  <a:pt x="2051" y="1250"/>
                  <a:pt x="2047" y="1250"/>
                </a:cubicBezTo>
                <a:close/>
                <a:moveTo>
                  <a:pt x="2052" y="1222"/>
                </a:moveTo>
                <a:cubicBezTo>
                  <a:pt x="2052" y="1222"/>
                  <a:pt x="2051" y="1222"/>
                  <a:pt x="2051" y="1222"/>
                </a:cubicBezTo>
                <a:cubicBezTo>
                  <a:pt x="2049" y="1222"/>
                  <a:pt x="2047" y="1221"/>
                  <a:pt x="2045" y="1219"/>
                </a:cubicBezTo>
                <a:cubicBezTo>
                  <a:pt x="2044" y="1217"/>
                  <a:pt x="2043" y="1215"/>
                  <a:pt x="2044" y="1212"/>
                </a:cubicBezTo>
                <a:cubicBezTo>
                  <a:pt x="2050" y="1176"/>
                  <a:pt x="2055" y="1138"/>
                  <a:pt x="2057" y="1101"/>
                </a:cubicBezTo>
                <a:cubicBezTo>
                  <a:pt x="2058" y="1080"/>
                  <a:pt x="2059" y="1059"/>
                  <a:pt x="2059" y="1038"/>
                </a:cubicBezTo>
                <a:cubicBezTo>
                  <a:pt x="2059" y="1027"/>
                  <a:pt x="2059" y="1016"/>
                  <a:pt x="2058" y="1006"/>
                </a:cubicBezTo>
                <a:cubicBezTo>
                  <a:pt x="2058" y="1001"/>
                  <a:pt x="2062" y="997"/>
                  <a:pt x="2067" y="997"/>
                </a:cubicBezTo>
                <a:cubicBezTo>
                  <a:pt x="2071" y="997"/>
                  <a:pt x="2075" y="1000"/>
                  <a:pt x="2075" y="1005"/>
                </a:cubicBezTo>
                <a:cubicBezTo>
                  <a:pt x="2076" y="1016"/>
                  <a:pt x="2076" y="1027"/>
                  <a:pt x="2076" y="1038"/>
                </a:cubicBezTo>
                <a:cubicBezTo>
                  <a:pt x="2076" y="1059"/>
                  <a:pt x="2075" y="1081"/>
                  <a:pt x="2074" y="1102"/>
                </a:cubicBezTo>
                <a:cubicBezTo>
                  <a:pt x="2072" y="1140"/>
                  <a:pt x="2067" y="1178"/>
                  <a:pt x="2061" y="1215"/>
                </a:cubicBezTo>
                <a:cubicBezTo>
                  <a:pt x="2061" y="1215"/>
                  <a:pt x="2061" y="1215"/>
                  <a:pt x="2061" y="1215"/>
                </a:cubicBezTo>
                <a:cubicBezTo>
                  <a:pt x="2060" y="1219"/>
                  <a:pt x="2056" y="1222"/>
                  <a:pt x="2052" y="1222"/>
                </a:cubicBezTo>
                <a:close/>
                <a:moveTo>
                  <a:pt x="8" y="1064"/>
                </a:moveTo>
                <a:cubicBezTo>
                  <a:pt x="8" y="1064"/>
                  <a:pt x="8" y="1064"/>
                  <a:pt x="8" y="1064"/>
                </a:cubicBezTo>
                <a:cubicBezTo>
                  <a:pt x="3" y="1064"/>
                  <a:pt x="0" y="1060"/>
                  <a:pt x="0" y="1055"/>
                </a:cubicBezTo>
                <a:cubicBezTo>
                  <a:pt x="0" y="1053"/>
                  <a:pt x="0" y="1051"/>
                  <a:pt x="2" y="1049"/>
                </a:cubicBezTo>
                <a:cubicBezTo>
                  <a:pt x="4" y="1048"/>
                  <a:pt x="6" y="1047"/>
                  <a:pt x="8" y="1047"/>
                </a:cubicBezTo>
                <a:cubicBezTo>
                  <a:pt x="8" y="1047"/>
                  <a:pt x="8" y="1047"/>
                  <a:pt x="8" y="1047"/>
                </a:cubicBezTo>
                <a:cubicBezTo>
                  <a:pt x="13" y="1047"/>
                  <a:pt x="16" y="1050"/>
                  <a:pt x="17" y="1055"/>
                </a:cubicBezTo>
                <a:cubicBezTo>
                  <a:pt x="17" y="1060"/>
                  <a:pt x="13" y="1063"/>
                  <a:pt x="8" y="1064"/>
                </a:cubicBezTo>
                <a:close/>
                <a:moveTo>
                  <a:pt x="8" y="1035"/>
                </a:moveTo>
                <a:cubicBezTo>
                  <a:pt x="8" y="1035"/>
                  <a:pt x="8" y="1035"/>
                  <a:pt x="8" y="1035"/>
                </a:cubicBezTo>
                <a:cubicBezTo>
                  <a:pt x="6" y="1035"/>
                  <a:pt x="4" y="1034"/>
                  <a:pt x="2" y="1033"/>
                </a:cubicBezTo>
                <a:cubicBezTo>
                  <a:pt x="0" y="1031"/>
                  <a:pt x="0" y="1029"/>
                  <a:pt x="0" y="1027"/>
                </a:cubicBezTo>
                <a:cubicBezTo>
                  <a:pt x="0" y="995"/>
                  <a:pt x="2" y="962"/>
                  <a:pt x="5" y="930"/>
                </a:cubicBezTo>
                <a:cubicBezTo>
                  <a:pt x="9" y="892"/>
                  <a:pt x="15" y="855"/>
                  <a:pt x="23" y="818"/>
                </a:cubicBezTo>
                <a:cubicBezTo>
                  <a:pt x="23" y="817"/>
                  <a:pt x="23" y="817"/>
                  <a:pt x="23" y="817"/>
                </a:cubicBezTo>
                <a:cubicBezTo>
                  <a:pt x="24" y="813"/>
                  <a:pt x="29" y="810"/>
                  <a:pt x="34" y="811"/>
                </a:cubicBezTo>
                <a:cubicBezTo>
                  <a:pt x="36" y="811"/>
                  <a:pt x="38" y="813"/>
                  <a:pt x="39" y="815"/>
                </a:cubicBezTo>
                <a:cubicBezTo>
                  <a:pt x="40" y="817"/>
                  <a:pt x="40" y="819"/>
                  <a:pt x="40" y="821"/>
                </a:cubicBezTo>
                <a:cubicBezTo>
                  <a:pt x="32" y="857"/>
                  <a:pt x="26" y="895"/>
                  <a:pt x="22" y="932"/>
                </a:cubicBezTo>
                <a:cubicBezTo>
                  <a:pt x="19" y="963"/>
                  <a:pt x="17" y="995"/>
                  <a:pt x="17" y="1027"/>
                </a:cubicBezTo>
                <a:cubicBezTo>
                  <a:pt x="16" y="1032"/>
                  <a:pt x="13" y="1035"/>
                  <a:pt x="8" y="1035"/>
                </a:cubicBezTo>
                <a:close/>
                <a:moveTo>
                  <a:pt x="2066" y="986"/>
                </a:moveTo>
                <a:cubicBezTo>
                  <a:pt x="2061" y="986"/>
                  <a:pt x="2057" y="982"/>
                  <a:pt x="2057" y="978"/>
                </a:cubicBezTo>
                <a:cubicBezTo>
                  <a:pt x="2057" y="975"/>
                  <a:pt x="2058" y="973"/>
                  <a:pt x="2059" y="972"/>
                </a:cubicBezTo>
                <a:cubicBezTo>
                  <a:pt x="2061" y="970"/>
                  <a:pt x="2063" y="969"/>
                  <a:pt x="2065" y="969"/>
                </a:cubicBezTo>
                <a:cubicBezTo>
                  <a:pt x="2070" y="968"/>
                  <a:pt x="2074" y="972"/>
                  <a:pt x="2074" y="976"/>
                </a:cubicBezTo>
                <a:cubicBezTo>
                  <a:pt x="2074" y="977"/>
                  <a:pt x="2074" y="977"/>
                  <a:pt x="2074" y="977"/>
                </a:cubicBezTo>
                <a:cubicBezTo>
                  <a:pt x="2074" y="981"/>
                  <a:pt x="2071" y="985"/>
                  <a:pt x="2066" y="986"/>
                </a:cubicBezTo>
                <a:cubicBezTo>
                  <a:pt x="2066" y="986"/>
                  <a:pt x="2066" y="986"/>
                  <a:pt x="2066" y="986"/>
                </a:cubicBezTo>
                <a:close/>
                <a:moveTo>
                  <a:pt x="2064" y="957"/>
                </a:moveTo>
                <a:cubicBezTo>
                  <a:pt x="2059" y="957"/>
                  <a:pt x="2055" y="954"/>
                  <a:pt x="2055" y="950"/>
                </a:cubicBezTo>
                <a:cubicBezTo>
                  <a:pt x="2052" y="913"/>
                  <a:pt x="2047" y="875"/>
                  <a:pt x="2039" y="839"/>
                </a:cubicBezTo>
                <a:cubicBezTo>
                  <a:pt x="2033" y="808"/>
                  <a:pt x="2025" y="777"/>
                  <a:pt x="2016" y="746"/>
                </a:cubicBezTo>
                <a:cubicBezTo>
                  <a:pt x="2016" y="744"/>
                  <a:pt x="2016" y="742"/>
                  <a:pt x="2017" y="740"/>
                </a:cubicBezTo>
                <a:cubicBezTo>
                  <a:pt x="2018" y="738"/>
                  <a:pt x="2020" y="736"/>
                  <a:pt x="2022" y="736"/>
                </a:cubicBezTo>
                <a:cubicBezTo>
                  <a:pt x="2026" y="734"/>
                  <a:pt x="2031" y="737"/>
                  <a:pt x="2032" y="741"/>
                </a:cubicBezTo>
                <a:cubicBezTo>
                  <a:pt x="2042" y="772"/>
                  <a:pt x="2050" y="804"/>
                  <a:pt x="2056" y="835"/>
                </a:cubicBezTo>
                <a:cubicBezTo>
                  <a:pt x="2063" y="873"/>
                  <a:pt x="2069" y="911"/>
                  <a:pt x="2072" y="948"/>
                </a:cubicBezTo>
                <a:cubicBezTo>
                  <a:pt x="2072" y="953"/>
                  <a:pt x="2069" y="957"/>
                  <a:pt x="2064" y="957"/>
                </a:cubicBezTo>
                <a:cubicBezTo>
                  <a:pt x="2064" y="957"/>
                  <a:pt x="2064" y="957"/>
                  <a:pt x="2064" y="957"/>
                </a:cubicBezTo>
                <a:close/>
                <a:moveTo>
                  <a:pt x="38" y="800"/>
                </a:moveTo>
                <a:cubicBezTo>
                  <a:pt x="37" y="800"/>
                  <a:pt x="37" y="800"/>
                  <a:pt x="36" y="800"/>
                </a:cubicBezTo>
                <a:cubicBezTo>
                  <a:pt x="32" y="799"/>
                  <a:pt x="29" y="794"/>
                  <a:pt x="30" y="790"/>
                </a:cubicBezTo>
                <a:cubicBezTo>
                  <a:pt x="30" y="788"/>
                  <a:pt x="30" y="788"/>
                  <a:pt x="30" y="788"/>
                </a:cubicBezTo>
                <a:cubicBezTo>
                  <a:pt x="30" y="788"/>
                  <a:pt x="30" y="788"/>
                  <a:pt x="30" y="788"/>
                </a:cubicBezTo>
                <a:cubicBezTo>
                  <a:pt x="32" y="785"/>
                  <a:pt x="36" y="782"/>
                  <a:pt x="40" y="783"/>
                </a:cubicBezTo>
                <a:cubicBezTo>
                  <a:pt x="42" y="784"/>
                  <a:pt x="44" y="785"/>
                  <a:pt x="45" y="787"/>
                </a:cubicBezTo>
                <a:cubicBezTo>
                  <a:pt x="47" y="789"/>
                  <a:pt x="47" y="791"/>
                  <a:pt x="46" y="794"/>
                </a:cubicBezTo>
                <a:cubicBezTo>
                  <a:pt x="45" y="797"/>
                  <a:pt x="42" y="800"/>
                  <a:pt x="38" y="800"/>
                </a:cubicBezTo>
                <a:close/>
                <a:moveTo>
                  <a:pt x="45" y="773"/>
                </a:moveTo>
                <a:cubicBezTo>
                  <a:pt x="45" y="773"/>
                  <a:pt x="44" y="773"/>
                  <a:pt x="43" y="772"/>
                </a:cubicBezTo>
                <a:cubicBezTo>
                  <a:pt x="41" y="772"/>
                  <a:pt x="39" y="770"/>
                  <a:pt x="38" y="768"/>
                </a:cubicBezTo>
                <a:cubicBezTo>
                  <a:pt x="37" y="766"/>
                  <a:pt x="36" y="764"/>
                  <a:pt x="37" y="762"/>
                </a:cubicBezTo>
                <a:cubicBezTo>
                  <a:pt x="46" y="731"/>
                  <a:pt x="56" y="700"/>
                  <a:pt x="67" y="670"/>
                </a:cubicBezTo>
                <a:cubicBezTo>
                  <a:pt x="67" y="670"/>
                  <a:pt x="67" y="670"/>
                  <a:pt x="67" y="670"/>
                </a:cubicBezTo>
                <a:cubicBezTo>
                  <a:pt x="67" y="670"/>
                  <a:pt x="67" y="670"/>
                  <a:pt x="67" y="670"/>
                </a:cubicBezTo>
                <a:cubicBezTo>
                  <a:pt x="68" y="669"/>
                  <a:pt x="68" y="669"/>
                  <a:pt x="68" y="669"/>
                </a:cubicBezTo>
                <a:cubicBezTo>
                  <a:pt x="68" y="668"/>
                  <a:pt x="68" y="667"/>
                  <a:pt x="69" y="666"/>
                </a:cubicBezTo>
                <a:cubicBezTo>
                  <a:pt x="82" y="632"/>
                  <a:pt x="97" y="598"/>
                  <a:pt x="113" y="566"/>
                </a:cubicBezTo>
                <a:cubicBezTo>
                  <a:pt x="115" y="562"/>
                  <a:pt x="121" y="560"/>
                  <a:pt x="125" y="562"/>
                </a:cubicBezTo>
                <a:cubicBezTo>
                  <a:pt x="129" y="564"/>
                  <a:pt x="131" y="569"/>
                  <a:pt x="129" y="573"/>
                </a:cubicBezTo>
                <a:cubicBezTo>
                  <a:pt x="112" y="605"/>
                  <a:pt x="97" y="638"/>
                  <a:pt x="85" y="672"/>
                </a:cubicBezTo>
                <a:cubicBezTo>
                  <a:pt x="84" y="672"/>
                  <a:pt x="84" y="673"/>
                  <a:pt x="84" y="674"/>
                </a:cubicBezTo>
                <a:cubicBezTo>
                  <a:pt x="84" y="675"/>
                  <a:pt x="83" y="675"/>
                  <a:pt x="83" y="676"/>
                </a:cubicBezTo>
                <a:cubicBezTo>
                  <a:pt x="72" y="706"/>
                  <a:pt x="62" y="736"/>
                  <a:pt x="53" y="767"/>
                </a:cubicBezTo>
                <a:cubicBezTo>
                  <a:pt x="52" y="770"/>
                  <a:pt x="49" y="773"/>
                  <a:pt x="45" y="773"/>
                </a:cubicBezTo>
                <a:close/>
                <a:moveTo>
                  <a:pt x="2016" y="725"/>
                </a:moveTo>
                <a:cubicBezTo>
                  <a:pt x="2012" y="725"/>
                  <a:pt x="2009" y="723"/>
                  <a:pt x="2008" y="719"/>
                </a:cubicBezTo>
                <a:cubicBezTo>
                  <a:pt x="2007" y="717"/>
                  <a:pt x="2007" y="715"/>
                  <a:pt x="2008" y="713"/>
                </a:cubicBezTo>
                <a:cubicBezTo>
                  <a:pt x="2009" y="711"/>
                  <a:pt x="2011" y="709"/>
                  <a:pt x="2013" y="709"/>
                </a:cubicBezTo>
                <a:cubicBezTo>
                  <a:pt x="2018" y="707"/>
                  <a:pt x="2023" y="710"/>
                  <a:pt x="2024" y="714"/>
                </a:cubicBezTo>
                <a:cubicBezTo>
                  <a:pt x="2025" y="719"/>
                  <a:pt x="2023" y="723"/>
                  <a:pt x="2019" y="725"/>
                </a:cubicBezTo>
                <a:cubicBezTo>
                  <a:pt x="2018" y="725"/>
                  <a:pt x="2017" y="725"/>
                  <a:pt x="2016" y="725"/>
                </a:cubicBezTo>
                <a:close/>
                <a:moveTo>
                  <a:pt x="2007" y="698"/>
                </a:moveTo>
                <a:cubicBezTo>
                  <a:pt x="2003" y="698"/>
                  <a:pt x="2000" y="696"/>
                  <a:pt x="1999" y="693"/>
                </a:cubicBezTo>
                <a:cubicBezTo>
                  <a:pt x="1986" y="659"/>
                  <a:pt x="1972" y="625"/>
                  <a:pt x="1956" y="592"/>
                </a:cubicBezTo>
                <a:cubicBezTo>
                  <a:pt x="1956" y="591"/>
                  <a:pt x="1956" y="591"/>
                  <a:pt x="1956" y="591"/>
                </a:cubicBezTo>
                <a:cubicBezTo>
                  <a:pt x="1956" y="591"/>
                  <a:pt x="1955" y="590"/>
                  <a:pt x="1955" y="590"/>
                </a:cubicBezTo>
                <a:cubicBezTo>
                  <a:pt x="1941" y="561"/>
                  <a:pt x="1926" y="533"/>
                  <a:pt x="1909" y="506"/>
                </a:cubicBezTo>
                <a:cubicBezTo>
                  <a:pt x="1907" y="502"/>
                  <a:pt x="1908" y="497"/>
                  <a:pt x="1912" y="494"/>
                </a:cubicBezTo>
                <a:cubicBezTo>
                  <a:pt x="1916" y="492"/>
                  <a:pt x="1921" y="493"/>
                  <a:pt x="1924" y="497"/>
                </a:cubicBezTo>
                <a:cubicBezTo>
                  <a:pt x="1940" y="525"/>
                  <a:pt x="1956" y="553"/>
                  <a:pt x="1970" y="582"/>
                </a:cubicBezTo>
                <a:cubicBezTo>
                  <a:pt x="1970" y="582"/>
                  <a:pt x="1971" y="583"/>
                  <a:pt x="1971" y="583"/>
                </a:cubicBezTo>
                <a:cubicBezTo>
                  <a:pt x="1971" y="584"/>
                  <a:pt x="1971" y="584"/>
                  <a:pt x="1971" y="584"/>
                </a:cubicBezTo>
                <a:cubicBezTo>
                  <a:pt x="1988" y="618"/>
                  <a:pt x="2002" y="652"/>
                  <a:pt x="2015" y="687"/>
                </a:cubicBezTo>
                <a:cubicBezTo>
                  <a:pt x="2015" y="687"/>
                  <a:pt x="2015" y="687"/>
                  <a:pt x="2015" y="687"/>
                </a:cubicBezTo>
                <a:cubicBezTo>
                  <a:pt x="2015" y="689"/>
                  <a:pt x="2015" y="692"/>
                  <a:pt x="2014" y="694"/>
                </a:cubicBezTo>
                <a:cubicBezTo>
                  <a:pt x="2013" y="696"/>
                  <a:pt x="2012" y="697"/>
                  <a:pt x="2010" y="698"/>
                </a:cubicBezTo>
                <a:cubicBezTo>
                  <a:pt x="2009" y="698"/>
                  <a:pt x="2008" y="698"/>
                  <a:pt x="2007" y="698"/>
                </a:cubicBezTo>
                <a:close/>
                <a:moveTo>
                  <a:pt x="134" y="553"/>
                </a:moveTo>
                <a:cubicBezTo>
                  <a:pt x="133" y="553"/>
                  <a:pt x="131" y="553"/>
                  <a:pt x="130" y="552"/>
                </a:cubicBezTo>
                <a:cubicBezTo>
                  <a:pt x="128" y="551"/>
                  <a:pt x="127" y="549"/>
                  <a:pt x="126" y="547"/>
                </a:cubicBezTo>
                <a:cubicBezTo>
                  <a:pt x="125" y="545"/>
                  <a:pt x="126" y="542"/>
                  <a:pt x="127" y="540"/>
                </a:cubicBezTo>
                <a:cubicBezTo>
                  <a:pt x="129" y="536"/>
                  <a:pt x="134" y="535"/>
                  <a:pt x="138" y="537"/>
                </a:cubicBezTo>
                <a:cubicBezTo>
                  <a:pt x="142" y="539"/>
                  <a:pt x="144" y="544"/>
                  <a:pt x="142" y="549"/>
                </a:cubicBezTo>
                <a:cubicBezTo>
                  <a:pt x="140" y="551"/>
                  <a:pt x="137" y="553"/>
                  <a:pt x="134" y="553"/>
                </a:cubicBezTo>
                <a:close/>
                <a:moveTo>
                  <a:pt x="148" y="528"/>
                </a:moveTo>
                <a:cubicBezTo>
                  <a:pt x="147" y="528"/>
                  <a:pt x="145" y="528"/>
                  <a:pt x="144" y="527"/>
                </a:cubicBezTo>
                <a:cubicBezTo>
                  <a:pt x="140" y="525"/>
                  <a:pt x="138" y="520"/>
                  <a:pt x="141" y="516"/>
                </a:cubicBezTo>
                <a:cubicBezTo>
                  <a:pt x="157" y="488"/>
                  <a:pt x="175" y="460"/>
                  <a:pt x="193" y="434"/>
                </a:cubicBezTo>
                <a:cubicBezTo>
                  <a:pt x="215" y="403"/>
                  <a:pt x="239" y="373"/>
                  <a:pt x="265" y="345"/>
                </a:cubicBezTo>
                <a:cubicBezTo>
                  <a:pt x="268" y="342"/>
                  <a:pt x="273" y="342"/>
                  <a:pt x="277" y="345"/>
                </a:cubicBezTo>
                <a:cubicBezTo>
                  <a:pt x="280" y="348"/>
                  <a:pt x="280" y="353"/>
                  <a:pt x="277" y="357"/>
                </a:cubicBezTo>
                <a:cubicBezTo>
                  <a:pt x="252" y="384"/>
                  <a:pt x="229" y="414"/>
                  <a:pt x="207" y="444"/>
                </a:cubicBezTo>
                <a:cubicBezTo>
                  <a:pt x="189" y="470"/>
                  <a:pt x="171" y="497"/>
                  <a:pt x="155" y="524"/>
                </a:cubicBezTo>
                <a:cubicBezTo>
                  <a:pt x="154" y="527"/>
                  <a:pt x="151" y="528"/>
                  <a:pt x="148" y="528"/>
                </a:cubicBezTo>
                <a:close/>
                <a:moveTo>
                  <a:pt x="1901" y="486"/>
                </a:moveTo>
                <a:cubicBezTo>
                  <a:pt x="1899" y="486"/>
                  <a:pt x="1896" y="485"/>
                  <a:pt x="1895" y="483"/>
                </a:cubicBezTo>
                <a:cubicBezTo>
                  <a:pt x="1895" y="483"/>
                  <a:pt x="1895" y="483"/>
                  <a:pt x="1895" y="483"/>
                </a:cubicBezTo>
                <a:cubicBezTo>
                  <a:pt x="1894" y="482"/>
                  <a:pt x="1894" y="482"/>
                  <a:pt x="1894" y="482"/>
                </a:cubicBezTo>
                <a:cubicBezTo>
                  <a:pt x="1892" y="478"/>
                  <a:pt x="1893" y="473"/>
                  <a:pt x="1897" y="470"/>
                </a:cubicBezTo>
                <a:cubicBezTo>
                  <a:pt x="1901" y="468"/>
                  <a:pt x="1906" y="469"/>
                  <a:pt x="1908" y="473"/>
                </a:cubicBezTo>
                <a:cubicBezTo>
                  <a:pt x="1911" y="477"/>
                  <a:pt x="1910" y="482"/>
                  <a:pt x="1906" y="485"/>
                </a:cubicBezTo>
                <a:cubicBezTo>
                  <a:pt x="1905" y="486"/>
                  <a:pt x="1903" y="486"/>
                  <a:pt x="1901" y="486"/>
                </a:cubicBezTo>
                <a:close/>
                <a:moveTo>
                  <a:pt x="1886" y="463"/>
                </a:moveTo>
                <a:cubicBezTo>
                  <a:pt x="1883" y="463"/>
                  <a:pt x="1880" y="461"/>
                  <a:pt x="1879" y="459"/>
                </a:cubicBezTo>
                <a:cubicBezTo>
                  <a:pt x="1857" y="428"/>
                  <a:pt x="1834" y="398"/>
                  <a:pt x="1810" y="370"/>
                </a:cubicBezTo>
                <a:cubicBezTo>
                  <a:pt x="1789" y="346"/>
                  <a:pt x="1767" y="323"/>
                  <a:pt x="1744" y="301"/>
                </a:cubicBezTo>
                <a:cubicBezTo>
                  <a:pt x="1743" y="299"/>
                  <a:pt x="1742" y="297"/>
                  <a:pt x="1742" y="295"/>
                </a:cubicBezTo>
                <a:cubicBezTo>
                  <a:pt x="1742" y="293"/>
                  <a:pt x="1743" y="291"/>
                  <a:pt x="1744" y="289"/>
                </a:cubicBezTo>
                <a:cubicBezTo>
                  <a:pt x="1747" y="286"/>
                  <a:pt x="1753" y="286"/>
                  <a:pt x="1756" y="289"/>
                </a:cubicBezTo>
                <a:cubicBezTo>
                  <a:pt x="1779" y="311"/>
                  <a:pt x="1802" y="335"/>
                  <a:pt x="1823" y="359"/>
                </a:cubicBezTo>
                <a:cubicBezTo>
                  <a:pt x="1848" y="388"/>
                  <a:pt x="1871" y="418"/>
                  <a:pt x="1893" y="449"/>
                </a:cubicBezTo>
                <a:cubicBezTo>
                  <a:pt x="1895" y="453"/>
                  <a:pt x="1894" y="458"/>
                  <a:pt x="1890" y="461"/>
                </a:cubicBezTo>
                <a:cubicBezTo>
                  <a:pt x="1889" y="462"/>
                  <a:pt x="1887" y="463"/>
                  <a:pt x="1886" y="463"/>
                </a:cubicBezTo>
                <a:close/>
                <a:moveTo>
                  <a:pt x="290" y="339"/>
                </a:moveTo>
                <a:cubicBezTo>
                  <a:pt x="288" y="339"/>
                  <a:pt x="286" y="338"/>
                  <a:pt x="284" y="336"/>
                </a:cubicBezTo>
                <a:cubicBezTo>
                  <a:pt x="281" y="333"/>
                  <a:pt x="281" y="328"/>
                  <a:pt x="284" y="324"/>
                </a:cubicBezTo>
                <a:cubicBezTo>
                  <a:pt x="287" y="321"/>
                  <a:pt x="293" y="321"/>
                  <a:pt x="296" y="324"/>
                </a:cubicBezTo>
                <a:cubicBezTo>
                  <a:pt x="298" y="325"/>
                  <a:pt x="298" y="328"/>
                  <a:pt x="299" y="330"/>
                </a:cubicBezTo>
                <a:cubicBezTo>
                  <a:pt x="299" y="332"/>
                  <a:pt x="298" y="334"/>
                  <a:pt x="296" y="336"/>
                </a:cubicBezTo>
                <a:cubicBezTo>
                  <a:pt x="295" y="338"/>
                  <a:pt x="292" y="339"/>
                  <a:pt x="290" y="339"/>
                </a:cubicBezTo>
                <a:close/>
                <a:moveTo>
                  <a:pt x="310" y="318"/>
                </a:moveTo>
                <a:cubicBezTo>
                  <a:pt x="308" y="318"/>
                  <a:pt x="305" y="317"/>
                  <a:pt x="304" y="316"/>
                </a:cubicBezTo>
                <a:cubicBezTo>
                  <a:pt x="300" y="312"/>
                  <a:pt x="300" y="307"/>
                  <a:pt x="304" y="304"/>
                </a:cubicBezTo>
                <a:cubicBezTo>
                  <a:pt x="327" y="281"/>
                  <a:pt x="351" y="259"/>
                  <a:pt x="376" y="239"/>
                </a:cubicBezTo>
                <a:cubicBezTo>
                  <a:pt x="405" y="215"/>
                  <a:pt x="436" y="192"/>
                  <a:pt x="467" y="171"/>
                </a:cubicBezTo>
                <a:cubicBezTo>
                  <a:pt x="468" y="171"/>
                  <a:pt x="468" y="171"/>
                  <a:pt x="468" y="171"/>
                </a:cubicBezTo>
                <a:cubicBezTo>
                  <a:pt x="468" y="171"/>
                  <a:pt x="468" y="171"/>
                  <a:pt x="468" y="171"/>
                </a:cubicBezTo>
                <a:cubicBezTo>
                  <a:pt x="471" y="168"/>
                  <a:pt x="477" y="170"/>
                  <a:pt x="479" y="173"/>
                </a:cubicBezTo>
                <a:cubicBezTo>
                  <a:pt x="482" y="177"/>
                  <a:pt x="481" y="183"/>
                  <a:pt x="477" y="185"/>
                </a:cubicBezTo>
                <a:cubicBezTo>
                  <a:pt x="445" y="206"/>
                  <a:pt x="415" y="228"/>
                  <a:pt x="386" y="252"/>
                </a:cubicBezTo>
                <a:cubicBezTo>
                  <a:pt x="362" y="272"/>
                  <a:pt x="338" y="293"/>
                  <a:pt x="316" y="316"/>
                </a:cubicBezTo>
                <a:cubicBezTo>
                  <a:pt x="314" y="317"/>
                  <a:pt x="312" y="318"/>
                  <a:pt x="310" y="318"/>
                </a:cubicBezTo>
                <a:close/>
                <a:moveTo>
                  <a:pt x="1730" y="284"/>
                </a:moveTo>
                <a:cubicBezTo>
                  <a:pt x="1728" y="284"/>
                  <a:pt x="1725" y="283"/>
                  <a:pt x="1724" y="282"/>
                </a:cubicBezTo>
                <a:cubicBezTo>
                  <a:pt x="1722" y="280"/>
                  <a:pt x="1721" y="278"/>
                  <a:pt x="1721" y="276"/>
                </a:cubicBezTo>
                <a:cubicBezTo>
                  <a:pt x="1721" y="274"/>
                  <a:pt x="1722" y="272"/>
                  <a:pt x="1723" y="270"/>
                </a:cubicBezTo>
                <a:cubicBezTo>
                  <a:pt x="1726" y="267"/>
                  <a:pt x="1732" y="266"/>
                  <a:pt x="1735" y="269"/>
                </a:cubicBezTo>
                <a:cubicBezTo>
                  <a:pt x="1737" y="271"/>
                  <a:pt x="1738" y="273"/>
                  <a:pt x="1738" y="275"/>
                </a:cubicBezTo>
                <a:cubicBezTo>
                  <a:pt x="1738" y="277"/>
                  <a:pt x="1737" y="280"/>
                  <a:pt x="1736" y="281"/>
                </a:cubicBezTo>
                <a:cubicBezTo>
                  <a:pt x="1734" y="283"/>
                  <a:pt x="1732" y="284"/>
                  <a:pt x="1730" y="284"/>
                </a:cubicBezTo>
                <a:close/>
                <a:moveTo>
                  <a:pt x="1708" y="265"/>
                </a:moveTo>
                <a:cubicBezTo>
                  <a:pt x="1706" y="265"/>
                  <a:pt x="1704" y="265"/>
                  <a:pt x="1703" y="263"/>
                </a:cubicBezTo>
                <a:cubicBezTo>
                  <a:pt x="1675" y="239"/>
                  <a:pt x="1645" y="216"/>
                  <a:pt x="1614" y="195"/>
                </a:cubicBezTo>
                <a:cubicBezTo>
                  <a:pt x="1614" y="195"/>
                  <a:pt x="1614" y="195"/>
                  <a:pt x="1614" y="195"/>
                </a:cubicBezTo>
                <a:cubicBezTo>
                  <a:pt x="1614" y="195"/>
                  <a:pt x="1614" y="195"/>
                  <a:pt x="1614" y="195"/>
                </a:cubicBezTo>
                <a:cubicBezTo>
                  <a:pt x="1588" y="177"/>
                  <a:pt x="1560" y="160"/>
                  <a:pt x="1533" y="145"/>
                </a:cubicBezTo>
                <a:cubicBezTo>
                  <a:pt x="1529" y="143"/>
                  <a:pt x="1527" y="138"/>
                  <a:pt x="1529" y="134"/>
                </a:cubicBezTo>
                <a:cubicBezTo>
                  <a:pt x="1532" y="130"/>
                  <a:pt x="1537" y="128"/>
                  <a:pt x="1541" y="130"/>
                </a:cubicBezTo>
                <a:cubicBezTo>
                  <a:pt x="1569" y="146"/>
                  <a:pt x="1597" y="163"/>
                  <a:pt x="1623" y="181"/>
                </a:cubicBezTo>
                <a:cubicBezTo>
                  <a:pt x="1655" y="202"/>
                  <a:pt x="1685" y="226"/>
                  <a:pt x="1714" y="250"/>
                </a:cubicBezTo>
                <a:cubicBezTo>
                  <a:pt x="1716" y="252"/>
                  <a:pt x="1717" y="254"/>
                  <a:pt x="1717" y="256"/>
                </a:cubicBezTo>
                <a:cubicBezTo>
                  <a:pt x="1717" y="259"/>
                  <a:pt x="1716" y="261"/>
                  <a:pt x="1715" y="262"/>
                </a:cubicBezTo>
                <a:cubicBezTo>
                  <a:pt x="1713" y="264"/>
                  <a:pt x="1711" y="265"/>
                  <a:pt x="1708" y="265"/>
                </a:cubicBezTo>
                <a:close/>
                <a:moveTo>
                  <a:pt x="496" y="171"/>
                </a:moveTo>
                <a:cubicBezTo>
                  <a:pt x="493" y="171"/>
                  <a:pt x="490" y="170"/>
                  <a:pt x="489" y="167"/>
                </a:cubicBezTo>
                <a:cubicBezTo>
                  <a:pt x="487" y="165"/>
                  <a:pt x="487" y="163"/>
                  <a:pt x="488" y="161"/>
                </a:cubicBezTo>
                <a:cubicBezTo>
                  <a:pt x="488" y="159"/>
                  <a:pt x="489" y="157"/>
                  <a:pt x="491" y="156"/>
                </a:cubicBezTo>
                <a:cubicBezTo>
                  <a:pt x="495" y="153"/>
                  <a:pt x="501" y="155"/>
                  <a:pt x="503" y="158"/>
                </a:cubicBezTo>
                <a:cubicBezTo>
                  <a:pt x="504" y="160"/>
                  <a:pt x="505" y="163"/>
                  <a:pt x="504" y="165"/>
                </a:cubicBezTo>
                <a:cubicBezTo>
                  <a:pt x="504" y="167"/>
                  <a:pt x="502" y="169"/>
                  <a:pt x="500" y="170"/>
                </a:cubicBezTo>
                <a:cubicBezTo>
                  <a:pt x="499" y="171"/>
                  <a:pt x="497" y="171"/>
                  <a:pt x="496" y="171"/>
                </a:cubicBezTo>
                <a:close/>
                <a:moveTo>
                  <a:pt x="520" y="157"/>
                </a:moveTo>
                <a:cubicBezTo>
                  <a:pt x="517" y="157"/>
                  <a:pt x="514" y="155"/>
                  <a:pt x="513" y="153"/>
                </a:cubicBezTo>
                <a:cubicBezTo>
                  <a:pt x="512" y="151"/>
                  <a:pt x="511" y="148"/>
                  <a:pt x="512" y="146"/>
                </a:cubicBezTo>
                <a:cubicBezTo>
                  <a:pt x="512" y="144"/>
                  <a:pt x="514" y="142"/>
                  <a:pt x="516" y="141"/>
                </a:cubicBezTo>
                <a:cubicBezTo>
                  <a:pt x="544" y="125"/>
                  <a:pt x="573" y="110"/>
                  <a:pt x="602" y="96"/>
                </a:cubicBezTo>
                <a:cubicBezTo>
                  <a:pt x="602" y="96"/>
                  <a:pt x="603" y="96"/>
                  <a:pt x="604" y="95"/>
                </a:cubicBezTo>
                <a:cubicBezTo>
                  <a:pt x="605" y="95"/>
                  <a:pt x="605" y="95"/>
                  <a:pt x="605" y="95"/>
                </a:cubicBezTo>
                <a:cubicBezTo>
                  <a:pt x="638" y="79"/>
                  <a:pt x="673" y="66"/>
                  <a:pt x="708" y="54"/>
                </a:cubicBezTo>
                <a:cubicBezTo>
                  <a:pt x="712" y="53"/>
                  <a:pt x="717" y="55"/>
                  <a:pt x="718" y="59"/>
                </a:cubicBezTo>
                <a:cubicBezTo>
                  <a:pt x="720" y="64"/>
                  <a:pt x="718" y="69"/>
                  <a:pt x="713" y="70"/>
                </a:cubicBezTo>
                <a:cubicBezTo>
                  <a:pt x="679" y="82"/>
                  <a:pt x="645" y="95"/>
                  <a:pt x="612" y="110"/>
                </a:cubicBezTo>
                <a:cubicBezTo>
                  <a:pt x="611" y="110"/>
                  <a:pt x="611" y="111"/>
                  <a:pt x="610" y="111"/>
                </a:cubicBezTo>
                <a:cubicBezTo>
                  <a:pt x="609" y="112"/>
                  <a:pt x="609" y="112"/>
                  <a:pt x="609" y="112"/>
                </a:cubicBezTo>
                <a:cubicBezTo>
                  <a:pt x="609" y="112"/>
                  <a:pt x="609" y="112"/>
                  <a:pt x="609" y="112"/>
                </a:cubicBezTo>
                <a:cubicBezTo>
                  <a:pt x="609" y="112"/>
                  <a:pt x="609" y="112"/>
                  <a:pt x="609" y="112"/>
                </a:cubicBezTo>
                <a:cubicBezTo>
                  <a:pt x="580" y="125"/>
                  <a:pt x="552" y="140"/>
                  <a:pt x="524" y="156"/>
                </a:cubicBezTo>
                <a:cubicBezTo>
                  <a:pt x="523" y="156"/>
                  <a:pt x="522" y="157"/>
                  <a:pt x="520" y="157"/>
                </a:cubicBezTo>
                <a:close/>
                <a:moveTo>
                  <a:pt x="1512" y="133"/>
                </a:moveTo>
                <a:cubicBezTo>
                  <a:pt x="1511" y="133"/>
                  <a:pt x="1509" y="133"/>
                  <a:pt x="1508" y="132"/>
                </a:cubicBezTo>
                <a:cubicBezTo>
                  <a:pt x="1506" y="131"/>
                  <a:pt x="1504" y="129"/>
                  <a:pt x="1504" y="127"/>
                </a:cubicBezTo>
                <a:cubicBezTo>
                  <a:pt x="1503" y="125"/>
                  <a:pt x="1503" y="122"/>
                  <a:pt x="1504" y="120"/>
                </a:cubicBezTo>
                <a:cubicBezTo>
                  <a:pt x="1506" y="116"/>
                  <a:pt x="1512" y="115"/>
                  <a:pt x="1516" y="117"/>
                </a:cubicBezTo>
                <a:cubicBezTo>
                  <a:pt x="1520" y="119"/>
                  <a:pt x="1522" y="124"/>
                  <a:pt x="1519" y="128"/>
                </a:cubicBezTo>
                <a:cubicBezTo>
                  <a:pt x="1518" y="131"/>
                  <a:pt x="1515" y="133"/>
                  <a:pt x="1512" y="133"/>
                </a:cubicBezTo>
                <a:close/>
                <a:moveTo>
                  <a:pt x="1487" y="120"/>
                </a:moveTo>
                <a:cubicBezTo>
                  <a:pt x="1485" y="120"/>
                  <a:pt x="1484" y="120"/>
                  <a:pt x="1483" y="119"/>
                </a:cubicBezTo>
                <a:cubicBezTo>
                  <a:pt x="1450" y="104"/>
                  <a:pt x="1416" y="89"/>
                  <a:pt x="1382" y="77"/>
                </a:cubicBezTo>
                <a:cubicBezTo>
                  <a:pt x="1381" y="77"/>
                  <a:pt x="1380" y="76"/>
                  <a:pt x="1379" y="76"/>
                </a:cubicBezTo>
                <a:cubicBezTo>
                  <a:pt x="1350" y="65"/>
                  <a:pt x="1319" y="56"/>
                  <a:pt x="1288" y="48"/>
                </a:cubicBezTo>
                <a:cubicBezTo>
                  <a:pt x="1284" y="47"/>
                  <a:pt x="1281" y="43"/>
                  <a:pt x="1282" y="38"/>
                </a:cubicBezTo>
                <a:cubicBezTo>
                  <a:pt x="1283" y="34"/>
                  <a:pt x="1288" y="31"/>
                  <a:pt x="1292" y="32"/>
                </a:cubicBezTo>
                <a:cubicBezTo>
                  <a:pt x="1324" y="40"/>
                  <a:pt x="1355" y="49"/>
                  <a:pt x="1385" y="60"/>
                </a:cubicBezTo>
                <a:cubicBezTo>
                  <a:pt x="1386" y="60"/>
                  <a:pt x="1386" y="61"/>
                  <a:pt x="1387" y="61"/>
                </a:cubicBezTo>
                <a:cubicBezTo>
                  <a:pt x="1388" y="61"/>
                  <a:pt x="1388" y="61"/>
                  <a:pt x="1388" y="61"/>
                </a:cubicBezTo>
                <a:cubicBezTo>
                  <a:pt x="1423" y="74"/>
                  <a:pt x="1457" y="88"/>
                  <a:pt x="1490" y="104"/>
                </a:cubicBezTo>
                <a:cubicBezTo>
                  <a:pt x="1492" y="105"/>
                  <a:pt x="1494" y="107"/>
                  <a:pt x="1495" y="109"/>
                </a:cubicBezTo>
                <a:cubicBezTo>
                  <a:pt x="1495" y="111"/>
                  <a:pt x="1495" y="113"/>
                  <a:pt x="1494" y="115"/>
                </a:cubicBezTo>
                <a:cubicBezTo>
                  <a:pt x="1493" y="118"/>
                  <a:pt x="1490" y="120"/>
                  <a:pt x="1487" y="120"/>
                </a:cubicBezTo>
                <a:close/>
                <a:moveTo>
                  <a:pt x="737" y="62"/>
                </a:moveTo>
                <a:cubicBezTo>
                  <a:pt x="734" y="62"/>
                  <a:pt x="730" y="59"/>
                  <a:pt x="729" y="56"/>
                </a:cubicBezTo>
                <a:cubicBezTo>
                  <a:pt x="728" y="51"/>
                  <a:pt x="730" y="47"/>
                  <a:pt x="735" y="45"/>
                </a:cubicBezTo>
                <a:cubicBezTo>
                  <a:pt x="739" y="44"/>
                  <a:pt x="744" y="47"/>
                  <a:pt x="745" y="51"/>
                </a:cubicBezTo>
                <a:cubicBezTo>
                  <a:pt x="747" y="55"/>
                  <a:pt x="744" y="60"/>
                  <a:pt x="740" y="62"/>
                </a:cubicBezTo>
                <a:cubicBezTo>
                  <a:pt x="739" y="62"/>
                  <a:pt x="738" y="62"/>
                  <a:pt x="737" y="62"/>
                </a:cubicBezTo>
                <a:close/>
                <a:moveTo>
                  <a:pt x="764" y="54"/>
                </a:moveTo>
                <a:cubicBezTo>
                  <a:pt x="761" y="54"/>
                  <a:pt x="757" y="51"/>
                  <a:pt x="756" y="48"/>
                </a:cubicBezTo>
                <a:cubicBezTo>
                  <a:pt x="755" y="43"/>
                  <a:pt x="758" y="39"/>
                  <a:pt x="762" y="37"/>
                </a:cubicBezTo>
                <a:cubicBezTo>
                  <a:pt x="793" y="29"/>
                  <a:pt x="825" y="22"/>
                  <a:pt x="857" y="16"/>
                </a:cubicBezTo>
                <a:cubicBezTo>
                  <a:pt x="894" y="9"/>
                  <a:pt x="932" y="5"/>
                  <a:pt x="970" y="2"/>
                </a:cubicBezTo>
                <a:cubicBezTo>
                  <a:pt x="975" y="2"/>
                  <a:pt x="979" y="5"/>
                  <a:pt x="979" y="10"/>
                </a:cubicBezTo>
                <a:cubicBezTo>
                  <a:pt x="979" y="15"/>
                  <a:pt x="976" y="19"/>
                  <a:pt x="971" y="19"/>
                </a:cubicBezTo>
                <a:cubicBezTo>
                  <a:pt x="934" y="22"/>
                  <a:pt x="897" y="26"/>
                  <a:pt x="860" y="33"/>
                </a:cubicBezTo>
                <a:cubicBezTo>
                  <a:pt x="828" y="38"/>
                  <a:pt x="797" y="45"/>
                  <a:pt x="767" y="54"/>
                </a:cubicBezTo>
                <a:cubicBezTo>
                  <a:pt x="766" y="54"/>
                  <a:pt x="765" y="54"/>
                  <a:pt x="764" y="54"/>
                </a:cubicBezTo>
                <a:close/>
                <a:moveTo>
                  <a:pt x="1263" y="42"/>
                </a:moveTo>
                <a:cubicBezTo>
                  <a:pt x="1262" y="42"/>
                  <a:pt x="1262" y="42"/>
                  <a:pt x="1261" y="42"/>
                </a:cubicBezTo>
                <a:cubicBezTo>
                  <a:pt x="1256" y="41"/>
                  <a:pt x="1253" y="36"/>
                  <a:pt x="1254" y="32"/>
                </a:cubicBezTo>
                <a:cubicBezTo>
                  <a:pt x="1255" y="27"/>
                  <a:pt x="1260" y="24"/>
                  <a:pt x="1265" y="25"/>
                </a:cubicBezTo>
                <a:cubicBezTo>
                  <a:pt x="1267" y="26"/>
                  <a:pt x="1269" y="27"/>
                  <a:pt x="1270" y="29"/>
                </a:cubicBezTo>
                <a:cubicBezTo>
                  <a:pt x="1271" y="31"/>
                  <a:pt x="1272" y="33"/>
                  <a:pt x="1271" y="35"/>
                </a:cubicBezTo>
                <a:cubicBezTo>
                  <a:pt x="1270" y="39"/>
                  <a:pt x="1267" y="42"/>
                  <a:pt x="1263" y="42"/>
                </a:cubicBezTo>
                <a:close/>
                <a:moveTo>
                  <a:pt x="1235" y="36"/>
                </a:moveTo>
                <a:cubicBezTo>
                  <a:pt x="1235" y="36"/>
                  <a:pt x="1234" y="36"/>
                  <a:pt x="1233" y="36"/>
                </a:cubicBezTo>
                <a:cubicBezTo>
                  <a:pt x="1197" y="29"/>
                  <a:pt x="1160" y="24"/>
                  <a:pt x="1123" y="21"/>
                </a:cubicBezTo>
                <a:cubicBezTo>
                  <a:pt x="1123" y="21"/>
                  <a:pt x="1123" y="21"/>
                  <a:pt x="1122" y="21"/>
                </a:cubicBezTo>
                <a:cubicBezTo>
                  <a:pt x="1094" y="18"/>
                  <a:pt x="1065" y="17"/>
                  <a:pt x="1037" y="17"/>
                </a:cubicBezTo>
                <a:cubicBezTo>
                  <a:pt x="1034" y="17"/>
                  <a:pt x="1031" y="17"/>
                  <a:pt x="1027" y="17"/>
                </a:cubicBezTo>
                <a:cubicBezTo>
                  <a:pt x="1027" y="17"/>
                  <a:pt x="1027" y="17"/>
                  <a:pt x="1027" y="17"/>
                </a:cubicBezTo>
                <a:cubicBezTo>
                  <a:pt x="1022" y="17"/>
                  <a:pt x="1019" y="13"/>
                  <a:pt x="1019" y="9"/>
                </a:cubicBezTo>
                <a:cubicBezTo>
                  <a:pt x="1018" y="4"/>
                  <a:pt x="1022" y="0"/>
                  <a:pt x="1027" y="0"/>
                </a:cubicBezTo>
                <a:cubicBezTo>
                  <a:pt x="1031" y="0"/>
                  <a:pt x="1034" y="0"/>
                  <a:pt x="1037" y="0"/>
                </a:cubicBezTo>
                <a:cubicBezTo>
                  <a:pt x="1066" y="0"/>
                  <a:pt x="1095" y="1"/>
                  <a:pt x="1124" y="4"/>
                </a:cubicBezTo>
                <a:cubicBezTo>
                  <a:pt x="1162" y="7"/>
                  <a:pt x="1200" y="12"/>
                  <a:pt x="1237" y="19"/>
                </a:cubicBezTo>
                <a:cubicBezTo>
                  <a:pt x="1241" y="20"/>
                  <a:pt x="1244" y="25"/>
                  <a:pt x="1243" y="29"/>
                </a:cubicBezTo>
                <a:cubicBezTo>
                  <a:pt x="1243" y="33"/>
                  <a:pt x="1239" y="36"/>
                  <a:pt x="1235" y="36"/>
                </a:cubicBezTo>
                <a:close/>
                <a:moveTo>
                  <a:pt x="999" y="18"/>
                </a:moveTo>
                <a:cubicBezTo>
                  <a:pt x="994" y="18"/>
                  <a:pt x="990" y="14"/>
                  <a:pt x="990" y="10"/>
                </a:cubicBezTo>
                <a:cubicBezTo>
                  <a:pt x="990" y="7"/>
                  <a:pt x="991" y="5"/>
                  <a:pt x="993" y="3"/>
                </a:cubicBezTo>
                <a:cubicBezTo>
                  <a:pt x="994" y="2"/>
                  <a:pt x="996" y="1"/>
                  <a:pt x="998" y="1"/>
                </a:cubicBezTo>
                <a:cubicBezTo>
                  <a:pt x="999" y="1"/>
                  <a:pt x="999" y="1"/>
                  <a:pt x="999" y="1"/>
                </a:cubicBezTo>
                <a:cubicBezTo>
                  <a:pt x="1003" y="1"/>
                  <a:pt x="1007" y="4"/>
                  <a:pt x="1007" y="9"/>
                </a:cubicBezTo>
                <a:cubicBezTo>
                  <a:pt x="1007" y="14"/>
                  <a:pt x="1004" y="18"/>
                  <a:pt x="999" y="18"/>
                </a:cubicBezTo>
                <a:cubicBezTo>
                  <a:pt x="999" y="18"/>
                  <a:pt x="999" y="18"/>
                  <a:pt x="999" y="18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 6"/>
          <p:cNvSpPr>
            <a:spLocks noEditPoints="1"/>
          </p:cNvSpPr>
          <p:nvPr/>
        </p:nvSpPr>
        <p:spPr bwMode="auto">
          <a:xfrm>
            <a:off x="4503945" y="1832977"/>
            <a:ext cx="3184110" cy="3188872"/>
          </a:xfrm>
          <a:custGeom>
            <a:avLst/>
            <a:gdLst>
              <a:gd name="T0" fmla="*/ 991 w 2004"/>
              <a:gd name="T1" fmla="*/ 1989 h 2006"/>
              <a:gd name="T2" fmla="*/ 1003 w 2004"/>
              <a:gd name="T3" fmla="*/ 2006 h 2006"/>
              <a:gd name="T4" fmla="*/ 1354 w 2004"/>
              <a:gd name="T5" fmla="*/ 1924 h 2006"/>
              <a:gd name="T6" fmla="*/ 1037 w 2004"/>
              <a:gd name="T7" fmla="*/ 2005 h 2006"/>
              <a:gd name="T8" fmla="*/ 631 w 2004"/>
              <a:gd name="T9" fmla="*/ 1925 h 2006"/>
              <a:gd name="T10" fmla="*/ 958 w 2004"/>
              <a:gd name="T11" fmla="*/ 2005 h 2006"/>
              <a:gd name="T12" fmla="*/ 1408 w 2004"/>
              <a:gd name="T13" fmla="*/ 1920 h 2006"/>
              <a:gd name="T14" fmla="*/ 584 w 2004"/>
              <a:gd name="T15" fmla="*/ 1905 h 2006"/>
              <a:gd name="T16" fmla="*/ 1422 w 2004"/>
              <a:gd name="T17" fmla="*/ 1904 h 2006"/>
              <a:gd name="T18" fmla="*/ 1704 w 2004"/>
              <a:gd name="T19" fmla="*/ 1707 h 2006"/>
              <a:gd name="T20" fmla="*/ 1430 w 2004"/>
              <a:gd name="T21" fmla="*/ 1909 h 2006"/>
              <a:gd name="T22" fmla="*/ 294 w 2004"/>
              <a:gd name="T23" fmla="*/ 1701 h 2006"/>
              <a:gd name="T24" fmla="*/ 566 w 2004"/>
              <a:gd name="T25" fmla="*/ 1905 h 2006"/>
              <a:gd name="T26" fmla="*/ 1739 w 2004"/>
              <a:gd name="T27" fmla="*/ 1682 h 2006"/>
              <a:gd name="T28" fmla="*/ 259 w 2004"/>
              <a:gd name="T29" fmla="*/ 1664 h 2006"/>
              <a:gd name="T30" fmla="*/ 1746 w 2004"/>
              <a:gd name="T31" fmla="*/ 1662 h 2006"/>
              <a:gd name="T32" fmla="*/ 1926 w 2004"/>
              <a:gd name="T33" fmla="*/ 1369 h 2006"/>
              <a:gd name="T34" fmla="*/ 1752 w 2004"/>
              <a:gd name="T35" fmla="*/ 1664 h 2006"/>
              <a:gd name="T36" fmla="*/ 70 w 2004"/>
              <a:gd name="T37" fmla="*/ 1372 h 2006"/>
              <a:gd name="T38" fmla="*/ 253 w 2004"/>
              <a:gd name="T39" fmla="*/ 1643 h 2006"/>
              <a:gd name="T40" fmla="*/ 1933 w 2004"/>
              <a:gd name="T41" fmla="*/ 1327 h 2006"/>
              <a:gd name="T42" fmla="*/ 60 w 2004"/>
              <a:gd name="T43" fmla="*/ 1345 h 2006"/>
              <a:gd name="T44" fmla="*/ 68 w 2004"/>
              <a:gd name="T45" fmla="*/ 1351 h 2006"/>
              <a:gd name="T46" fmla="*/ 1987 w 2004"/>
              <a:gd name="T47" fmla="*/ 1037 h 2006"/>
              <a:gd name="T48" fmla="*/ 2004 w 2004"/>
              <a:gd name="T49" fmla="*/ 1037 h 2006"/>
              <a:gd name="T50" fmla="*/ 44 w 2004"/>
              <a:gd name="T51" fmla="*/ 1297 h 2006"/>
              <a:gd name="T52" fmla="*/ 9 w 2004"/>
              <a:gd name="T53" fmla="*/ 962 h 2006"/>
              <a:gd name="T54" fmla="*/ 60 w 2004"/>
              <a:gd name="T55" fmla="*/ 1292 h 2006"/>
              <a:gd name="T56" fmla="*/ 1992 w 2004"/>
              <a:gd name="T57" fmla="*/ 920 h 2006"/>
              <a:gd name="T58" fmla="*/ 10 w 2004"/>
              <a:gd name="T59" fmla="*/ 951 h 2006"/>
              <a:gd name="T60" fmla="*/ 10 w 2004"/>
              <a:gd name="T61" fmla="*/ 951 h 2006"/>
              <a:gd name="T62" fmla="*/ 1896 w 2004"/>
              <a:gd name="T63" fmla="*/ 589 h 2006"/>
              <a:gd name="T64" fmla="*/ 1999 w 2004"/>
              <a:gd name="T65" fmla="*/ 899 h 2006"/>
              <a:gd name="T66" fmla="*/ 54 w 2004"/>
              <a:gd name="T67" fmla="*/ 679 h 2006"/>
              <a:gd name="T68" fmla="*/ 85 w 2004"/>
              <a:gd name="T69" fmla="*/ 643 h 2006"/>
              <a:gd name="T70" fmla="*/ 1883 w 2004"/>
              <a:gd name="T71" fmla="*/ 564 h 2006"/>
              <a:gd name="T72" fmla="*/ 1891 w 2004"/>
              <a:gd name="T73" fmla="*/ 568 h 2006"/>
              <a:gd name="T74" fmla="*/ 135 w 2004"/>
              <a:gd name="T75" fmla="*/ 536 h 2006"/>
              <a:gd name="T76" fmla="*/ 1799 w 2004"/>
              <a:gd name="T77" fmla="*/ 425 h 2006"/>
              <a:gd name="T78" fmla="*/ 1813 w 2004"/>
              <a:gd name="T79" fmla="*/ 415 h 2006"/>
              <a:gd name="T80" fmla="*/ 137 w 2004"/>
              <a:gd name="T81" fmla="*/ 515 h 2006"/>
              <a:gd name="T82" fmla="*/ 355 w 2004"/>
              <a:gd name="T83" fmla="*/ 249 h 2006"/>
              <a:gd name="T84" fmla="*/ 141 w 2004"/>
              <a:gd name="T85" fmla="*/ 516 h 2006"/>
              <a:gd name="T86" fmla="*/ 1646 w 2004"/>
              <a:gd name="T87" fmla="*/ 236 h 2006"/>
              <a:gd name="T88" fmla="*/ 383 w 2004"/>
              <a:gd name="T89" fmla="*/ 216 h 2006"/>
              <a:gd name="T90" fmla="*/ 1596 w 2004"/>
              <a:gd name="T91" fmla="*/ 217 h 2006"/>
              <a:gd name="T92" fmla="*/ 1314 w 2004"/>
              <a:gd name="T93" fmla="*/ 51 h 2006"/>
              <a:gd name="T94" fmla="*/ 1601 w 2004"/>
              <a:gd name="T95" fmla="*/ 219 h 2006"/>
              <a:gd name="T96" fmla="*/ 599 w 2004"/>
              <a:gd name="T97" fmla="*/ 105 h 2006"/>
              <a:gd name="T98" fmla="*/ 718 w 2004"/>
              <a:gd name="T99" fmla="*/ 42 h 2006"/>
              <a:gd name="T100" fmla="*/ 723 w 2004"/>
              <a:gd name="T101" fmla="*/ 59 h 2006"/>
              <a:gd name="T102" fmla="*/ 1254 w 2004"/>
              <a:gd name="T103" fmla="*/ 42 h 2006"/>
              <a:gd name="T104" fmla="*/ 1233 w 2004"/>
              <a:gd name="T105" fmla="*/ 46 h 2006"/>
              <a:gd name="T106" fmla="*/ 909 w 2004"/>
              <a:gd name="T107" fmla="*/ 6 h 2006"/>
              <a:gd name="T108" fmla="*/ 1235 w 2004"/>
              <a:gd name="T109" fmla="*/ 46 h 2006"/>
              <a:gd name="T110" fmla="*/ 882 w 2004"/>
              <a:gd name="T111" fmla="*/ 26 h 20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004" h="2006">
                <a:moveTo>
                  <a:pt x="1003" y="2006"/>
                </a:moveTo>
                <a:cubicBezTo>
                  <a:pt x="999" y="2006"/>
                  <a:pt x="995" y="2006"/>
                  <a:pt x="991" y="2006"/>
                </a:cubicBezTo>
                <a:cubicBezTo>
                  <a:pt x="986" y="2006"/>
                  <a:pt x="986" y="2006"/>
                  <a:pt x="986" y="2006"/>
                </a:cubicBezTo>
                <a:cubicBezTo>
                  <a:pt x="981" y="2006"/>
                  <a:pt x="978" y="2002"/>
                  <a:pt x="978" y="1997"/>
                </a:cubicBezTo>
                <a:cubicBezTo>
                  <a:pt x="978" y="1992"/>
                  <a:pt x="982" y="1989"/>
                  <a:pt x="986" y="1989"/>
                </a:cubicBezTo>
                <a:cubicBezTo>
                  <a:pt x="991" y="1989"/>
                  <a:pt x="991" y="1989"/>
                  <a:pt x="991" y="1989"/>
                </a:cubicBezTo>
                <a:cubicBezTo>
                  <a:pt x="995" y="1989"/>
                  <a:pt x="999" y="1989"/>
                  <a:pt x="1003" y="1989"/>
                </a:cubicBezTo>
                <a:cubicBezTo>
                  <a:pt x="1009" y="1989"/>
                  <a:pt x="1009" y="1989"/>
                  <a:pt x="1009" y="1989"/>
                </a:cubicBezTo>
                <a:cubicBezTo>
                  <a:pt x="1009" y="1989"/>
                  <a:pt x="1009" y="1989"/>
                  <a:pt x="1009" y="1989"/>
                </a:cubicBezTo>
                <a:cubicBezTo>
                  <a:pt x="1014" y="1989"/>
                  <a:pt x="1017" y="1993"/>
                  <a:pt x="1017" y="1997"/>
                </a:cubicBezTo>
                <a:cubicBezTo>
                  <a:pt x="1017" y="2002"/>
                  <a:pt x="1014" y="2006"/>
                  <a:pt x="1009" y="2006"/>
                </a:cubicBezTo>
                <a:lnTo>
                  <a:pt x="1003" y="2006"/>
                </a:lnTo>
                <a:close/>
                <a:moveTo>
                  <a:pt x="1037" y="2005"/>
                </a:moveTo>
                <a:cubicBezTo>
                  <a:pt x="1033" y="2005"/>
                  <a:pt x="1029" y="2002"/>
                  <a:pt x="1029" y="1997"/>
                </a:cubicBezTo>
                <a:cubicBezTo>
                  <a:pt x="1029" y="1992"/>
                  <a:pt x="1032" y="1988"/>
                  <a:pt x="1037" y="1988"/>
                </a:cubicBezTo>
                <a:cubicBezTo>
                  <a:pt x="1074" y="1987"/>
                  <a:pt x="1111" y="1983"/>
                  <a:pt x="1148" y="1978"/>
                </a:cubicBezTo>
                <a:cubicBezTo>
                  <a:pt x="1148" y="1978"/>
                  <a:pt x="1148" y="1978"/>
                  <a:pt x="1148" y="1978"/>
                </a:cubicBezTo>
                <a:cubicBezTo>
                  <a:pt x="1219" y="1967"/>
                  <a:pt x="1288" y="1949"/>
                  <a:pt x="1354" y="1924"/>
                </a:cubicBezTo>
                <a:cubicBezTo>
                  <a:pt x="1359" y="1922"/>
                  <a:pt x="1363" y="1924"/>
                  <a:pt x="1365" y="1929"/>
                </a:cubicBezTo>
                <a:cubicBezTo>
                  <a:pt x="1367" y="1933"/>
                  <a:pt x="1365" y="1938"/>
                  <a:pt x="1360" y="1939"/>
                </a:cubicBezTo>
                <a:cubicBezTo>
                  <a:pt x="1293" y="1965"/>
                  <a:pt x="1223" y="1984"/>
                  <a:pt x="1151" y="1995"/>
                </a:cubicBezTo>
                <a:cubicBezTo>
                  <a:pt x="1151" y="1995"/>
                  <a:pt x="1151" y="1995"/>
                  <a:pt x="1151" y="1995"/>
                </a:cubicBezTo>
                <a:cubicBezTo>
                  <a:pt x="1113" y="2000"/>
                  <a:pt x="1075" y="2004"/>
                  <a:pt x="1037" y="2005"/>
                </a:cubicBezTo>
                <a:cubicBezTo>
                  <a:pt x="1037" y="2005"/>
                  <a:pt x="1037" y="2005"/>
                  <a:pt x="1037" y="2005"/>
                </a:cubicBezTo>
                <a:close/>
                <a:moveTo>
                  <a:pt x="958" y="2005"/>
                </a:moveTo>
                <a:cubicBezTo>
                  <a:pt x="958" y="2005"/>
                  <a:pt x="958" y="2005"/>
                  <a:pt x="958" y="2005"/>
                </a:cubicBezTo>
                <a:cubicBezTo>
                  <a:pt x="886" y="2002"/>
                  <a:pt x="814" y="1990"/>
                  <a:pt x="744" y="1972"/>
                </a:cubicBezTo>
                <a:cubicBezTo>
                  <a:pt x="744" y="1972"/>
                  <a:pt x="744" y="1972"/>
                  <a:pt x="744" y="1972"/>
                </a:cubicBezTo>
                <a:cubicBezTo>
                  <a:pt x="707" y="1962"/>
                  <a:pt x="671" y="1950"/>
                  <a:pt x="635" y="1936"/>
                </a:cubicBezTo>
                <a:cubicBezTo>
                  <a:pt x="631" y="1934"/>
                  <a:pt x="629" y="1929"/>
                  <a:pt x="631" y="1925"/>
                </a:cubicBezTo>
                <a:cubicBezTo>
                  <a:pt x="632" y="1921"/>
                  <a:pt x="637" y="1919"/>
                  <a:pt x="642" y="1920"/>
                </a:cubicBezTo>
                <a:cubicBezTo>
                  <a:pt x="676" y="1934"/>
                  <a:pt x="712" y="1946"/>
                  <a:pt x="748" y="1955"/>
                </a:cubicBezTo>
                <a:cubicBezTo>
                  <a:pt x="748" y="1955"/>
                  <a:pt x="748" y="1955"/>
                  <a:pt x="748" y="1955"/>
                </a:cubicBezTo>
                <a:cubicBezTo>
                  <a:pt x="817" y="1974"/>
                  <a:pt x="888" y="1985"/>
                  <a:pt x="958" y="1988"/>
                </a:cubicBezTo>
                <a:cubicBezTo>
                  <a:pt x="963" y="1988"/>
                  <a:pt x="967" y="1992"/>
                  <a:pt x="966" y="1997"/>
                </a:cubicBezTo>
                <a:cubicBezTo>
                  <a:pt x="966" y="2001"/>
                  <a:pt x="963" y="2005"/>
                  <a:pt x="958" y="2005"/>
                </a:cubicBezTo>
                <a:close/>
                <a:moveTo>
                  <a:pt x="1384" y="1930"/>
                </a:moveTo>
                <a:cubicBezTo>
                  <a:pt x="1380" y="1930"/>
                  <a:pt x="1377" y="1928"/>
                  <a:pt x="1376" y="1924"/>
                </a:cubicBezTo>
                <a:cubicBezTo>
                  <a:pt x="1374" y="1920"/>
                  <a:pt x="1376" y="1915"/>
                  <a:pt x="1380" y="1913"/>
                </a:cubicBezTo>
                <a:cubicBezTo>
                  <a:pt x="1387" y="1910"/>
                  <a:pt x="1394" y="1907"/>
                  <a:pt x="1401" y="1904"/>
                </a:cubicBezTo>
                <a:cubicBezTo>
                  <a:pt x="1405" y="1902"/>
                  <a:pt x="1410" y="1904"/>
                  <a:pt x="1412" y="1909"/>
                </a:cubicBezTo>
                <a:cubicBezTo>
                  <a:pt x="1414" y="1913"/>
                  <a:pt x="1412" y="1918"/>
                  <a:pt x="1408" y="1920"/>
                </a:cubicBezTo>
                <a:cubicBezTo>
                  <a:pt x="1401" y="1923"/>
                  <a:pt x="1394" y="1926"/>
                  <a:pt x="1387" y="1929"/>
                </a:cubicBezTo>
                <a:cubicBezTo>
                  <a:pt x="1386" y="1929"/>
                  <a:pt x="1385" y="1930"/>
                  <a:pt x="1384" y="1930"/>
                </a:cubicBezTo>
                <a:close/>
                <a:moveTo>
                  <a:pt x="612" y="1926"/>
                </a:moveTo>
                <a:cubicBezTo>
                  <a:pt x="611" y="1926"/>
                  <a:pt x="610" y="1926"/>
                  <a:pt x="609" y="1925"/>
                </a:cubicBezTo>
                <a:cubicBezTo>
                  <a:pt x="602" y="1922"/>
                  <a:pt x="595" y="1919"/>
                  <a:pt x="588" y="1916"/>
                </a:cubicBezTo>
                <a:cubicBezTo>
                  <a:pt x="584" y="1914"/>
                  <a:pt x="582" y="1909"/>
                  <a:pt x="584" y="1905"/>
                </a:cubicBezTo>
                <a:cubicBezTo>
                  <a:pt x="586" y="1901"/>
                  <a:pt x="591" y="1899"/>
                  <a:pt x="595" y="1901"/>
                </a:cubicBezTo>
                <a:cubicBezTo>
                  <a:pt x="602" y="1904"/>
                  <a:pt x="609" y="1907"/>
                  <a:pt x="616" y="1910"/>
                </a:cubicBezTo>
                <a:cubicBezTo>
                  <a:pt x="620" y="1911"/>
                  <a:pt x="622" y="1916"/>
                  <a:pt x="620" y="1921"/>
                </a:cubicBezTo>
                <a:cubicBezTo>
                  <a:pt x="619" y="1924"/>
                  <a:pt x="616" y="1926"/>
                  <a:pt x="612" y="1926"/>
                </a:cubicBezTo>
                <a:close/>
                <a:moveTo>
                  <a:pt x="1430" y="1909"/>
                </a:moveTo>
                <a:cubicBezTo>
                  <a:pt x="1427" y="1909"/>
                  <a:pt x="1424" y="1907"/>
                  <a:pt x="1422" y="1904"/>
                </a:cubicBezTo>
                <a:cubicBezTo>
                  <a:pt x="1420" y="1900"/>
                  <a:pt x="1422" y="1895"/>
                  <a:pt x="1426" y="1893"/>
                </a:cubicBezTo>
                <a:cubicBezTo>
                  <a:pt x="1460" y="1877"/>
                  <a:pt x="1493" y="1858"/>
                  <a:pt x="1524" y="1839"/>
                </a:cubicBezTo>
                <a:cubicBezTo>
                  <a:pt x="1524" y="1839"/>
                  <a:pt x="1525" y="1839"/>
                  <a:pt x="1525" y="1839"/>
                </a:cubicBezTo>
                <a:cubicBezTo>
                  <a:pt x="1582" y="1803"/>
                  <a:pt x="1635" y="1762"/>
                  <a:pt x="1683" y="1716"/>
                </a:cubicBezTo>
                <a:cubicBezTo>
                  <a:pt x="1686" y="1713"/>
                  <a:pt x="1689" y="1710"/>
                  <a:pt x="1692" y="1707"/>
                </a:cubicBezTo>
                <a:cubicBezTo>
                  <a:pt x="1695" y="1704"/>
                  <a:pt x="1700" y="1704"/>
                  <a:pt x="1704" y="1707"/>
                </a:cubicBezTo>
                <a:cubicBezTo>
                  <a:pt x="1707" y="1711"/>
                  <a:pt x="1707" y="1716"/>
                  <a:pt x="1704" y="1719"/>
                </a:cubicBezTo>
                <a:cubicBezTo>
                  <a:pt x="1701" y="1722"/>
                  <a:pt x="1698" y="1725"/>
                  <a:pt x="1695" y="1728"/>
                </a:cubicBezTo>
                <a:cubicBezTo>
                  <a:pt x="1646" y="1775"/>
                  <a:pt x="1592" y="1817"/>
                  <a:pt x="1534" y="1853"/>
                </a:cubicBezTo>
                <a:cubicBezTo>
                  <a:pt x="1534" y="1853"/>
                  <a:pt x="1534" y="1853"/>
                  <a:pt x="1534" y="1853"/>
                </a:cubicBezTo>
                <a:cubicBezTo>
                  <a:pt x="1501" y="1873"/>
                  <a:pt x="1468" y="1892"/>
                  <a:pt x="1434" y="1908"/>
                </a:cubicBezTo>
                <a:cubicBezTo>
                  <a:pt x="1432" y="1909"/>
                  <a:pt x="1431" y="1909"/>
                  <a:pt x="1430" y="1909"/>
                </a:cubicBezTo>
                <a:close/>
                <a:moveTo>
                  <a:pt x="566" y="1905"/>
                </a:moveTo>
                <a:cubicBezTo>
                  <a:pt x="565" y="1905"/>
                  <a:pt x="564" y="1905"/>
                  <a:pt x="562" y="1904"/>
                </a:cubicBezTo>
                <a:cubicBezTo>
                  <a:pt x="497" y="1872"/>
                  <a:pt x="436" y="1833"/>
                  <a:pt x="379" y="1789"/>
                </a:cubicBezTo>
                <a:cubicBezTo>
                  <a:pt x="379" y="1789"/>
                  <a:pt x="379" y="1789"/>
                  <a:pt x="379" y="1789"/>
                </a:cubicBezTo>
                <a:cubicBezTo>
                  <a:pt x="349" y="1765"/>
                  <a:pt x="321" y="1740"/>
                  <a:pt x="294" y="1713"/>
                </a:cubicBezTo>
                <a:cubicBezTo>
                  <a:pt x="291" y="1710"/>
                  <a:pt x="291" y="1704"/>
                  <a:pt x="294" y="1701"/>
                </a:cubicBezTo>
                <a:cubicBezTo>
                  <a:pt x="297" y="1698"/>
                  <a:pt x="303" y="1698"/>
                  <a:pt x="306" y="1701"/>
                </a:cubicBezTo>
                <a:cubicBezTo>
                  <a:pt x="332" y="1727"/>
                  <a:pt x="360" y="1752"/>
                  <a:pt x="390" y="1775"/>
                </a:cubicBezTo>
                <a:cubicBezTo>
                  <a:pt x="390" y="1775"/>
                  <a:pt x="390" y="1775"/>
                  <a:pt x="390" y="1775"/>
                </a:cubicBezTo>
                <a:cubicBezTo>
                  <a:pt x="445" y="1819"/>
                  <a:pt x="506" y="1858"/>
                  <a:pt x="570" y="1889"/>
                </a:cubicBezTo>
                <a:cubicBezTo>
                  <a:pt x="574" y="1891"/>
                  <a:pt x="576" y="1896"/>
                  <a:pt x="574" y="1900"/>
                </a:cubicBezTo>
                <a:cubicBezTo>
                  <a:pt x="572" y="1903"/>
                  <a:pt x="569" y="1905"/>
                  <a:pt x="566" y="1905"/>
                </a:cubicBezTo>
                <a:close/>
                <a:moveTo>
                  <a:pt x="1718" y="1702"/>
                </a:moveTo>
                <a:cubicBezTo>
                  <a:pt x="1715" y="1702"/>
                  <a:pt x="1713" y="1701"/>
                  <a:pt x="1712" y="1699"/>
                </a:cubicBezTo>
                <a:cubicBezTo>
                  <a:pt x="1708" y="1696"/>
                  <a:pt x="1708" y="1691"/>
                  <a:pt x="1711" y="1687"/>
                </a:cubicBezTo>
                <a:cubicBezTo>
                  <a:pt x="1717" y="1682"/>
                  <a:pt x="1722" y="1676"/>
                  <a:pt x="1727" y="1671"/>
                </a:cubicBezTo>
                <a:cubicBezTo>
                  <a:pt x="1730" y="1667"/>
                  <a:pt x="1735" y="1667"/>
                  <a:pt x="1739" y="1670"/>
                </a:cubicBezTo>
                <a:cubicBezTo>
                  <a:pt x="1742" y="1674"/>
                  <a:pt x="1742" y="1679"/>
                  <a:pt x="1739" y="1682"/>
                </a:cubicBezTo>
                <a:cubicBezTo>
                  <a:pt x="1734" y="1688"/>
                  <a:pt x="1729" y="1693"/>
                  <a:pt x="1724" y="1699"/>
                </a:cubicBezTo>
                <a:cubicBezTo>
                  <a:pt x="1722" y="1701"/>
                  <a:pt x="1720" y="1702"/>
                  <a:pt x="1718" y="1702"/>
                </a:cubicBezTo>
                <a:close/>
                <a:moveTo>
                  <a:pt x="280" y="1695"/>
                </a:moveTo>
                <a:cubicBezTo>
                  <a:pt x="278" y="1695"/>
                  <a:pt x="276" y="1694"/>
                  <a:pt x="274" y="1692"/>
                </a:cubicBezTo>
                <a:cubicBezTo>
                  <a:pt x="269" y="1687"/>
                  <a:pt x="264" y="1681"/>
                  <a:pt x="259" y="1676"/>
                </a:cubicBezTo>
                <a:cubicBezTo>
                  <a:pt x="255" y="1672"/>
                  <a:pt x="256" y="1667"/>
                  <a:pt x="259" y="1664"/>
                </a:cubicBezTo>
                <a:cubicBezTo>
                  <a:pt x="263" y="1661"/>
                  <a:pt x="268" y="1661"/>
                  <a:pt x="271" y="1664"/>
                </a:cubicBezTo>
                <a:cubicBezTo>
                  <a:pt x="276" y="1670"/>
                  <a:pt x="281" y="1675"/>
                  <a:pt x="286" y="1681"/>
                </a:cubicBezTo>
                <a:cubicBezTo>
                  <a:pt x="290" y="1684"/>
                  <a:pt x="289" y="1690"/>
                  <a:pt x="286" y="1693"/>
                </a:cubicBezTo>
                <a:cubicBezTo>
                  <a:pt x="284" y="1694"/>
                  <a:pt x="282" y="1695"/>
                  <a:pt x="280" y="1695"/>
                </a:cubicBezTo>
                <a:close/>
                <a:moveTo>
                  <a:pt x="1752" y="1664"/>
                </a:moveTo>
                <a:cubicBezTo>
                  <a:pt x="1750" y="1664"/>
                  <a:pt x="1748" y="1663"/>
                  <a:pt x="1746" y="1662"/>
                </a:cubicBezTo>
                <a:cubicBezTo>
                  <a:pt x="1743" y="1659"/>
                  <a:pt x="1742" y="1653"/>
                  <a:pt x="1746" y="1650"/>
                </a:cubicBezTo>
                <a:cubicBezTo>
                  <a:pt x="1770" y="1622"/>
                  <a:pt x="1793" y="1592"/>
                  <a:pt x="1814" y="1561"/>
                </a:cubicBezTo>
                <a:cubicBezTo>
                  <a:pt x="1814" y="1561"/>
                  <a:pt x="1814" y="1561"/>
                  <a:pt x="1814" y="1561"/>
                </a:cubicBezTo>
                <a:cubicBezTo>
                  <a:pt x="1848" y="1512"/>
                  <a:pt x="1877" y="1460"/>
                  <a:pt x="1901" y="1406"/>
                </a:cubicBezTo>
                <a:cubicBezTo>
                  <a:pt x="1906" y="1395"/>
                  <a:pt x="1910" y="1385"/>
                  <a:pt x="1915" y="1374"/>
                </a:cubicBezTo>
                <a:cubicBezTo>
                  <a:pt x="1917" y="1370"/>
                  <a:pt x="1922" y="1367"/>
                  <a:pt x="1926" y="1369"/>
                </a:cubicBezTo>
                <a:cubicBezTo>
                  <a:pt x="1930" y="1371"/>
                  <a:pt x="1932" y="1376"/>
                  <a:pt x="1931" y="1380"/>
                </a:cubicBezTo>
                <a:cubicBezTo>
                  <a:pt x="1926" y="1391"/>
                  <a:pt x="1921" y="1402"/>
                  <a:pt x="1917" y="1413"/>
                </a:cubicBezTo>
                <a:cubicBezTo>
                  <a:pt x="1892" y="1468"/>
                  <a:pt x="1862" y="1521"/>
                  <a:pt x="1828" y="1571"/>
                </a:cubicBezTo>
                <a:cubicBezTo>
                  <a:pt x="1828" y="1571"/>
                  <a:pt x="1828" y="1571"/>
                  <a:pt x="1828" y="1571"/>
                </a:cubicBezTo>
                <a:cubicBezTo>
                  <a:pt x="1806" y="1602"/>
                  <a:pt x="1783" y="1633"/>
                  <a:pt x="1758" y="1661"/>
                </a:cubicBezTo>
                <a:cubicBezTo>
                  <a:pt x="1757" y="1663"/>
                  <a:pt x="1754" y="1664"/>
                  <a:pt x="1752" y="1664"/>
                </a:cubicBezTo>
                <a:close/>
                <a:moveTo>
                  <a:pt x="246" y="1657"/>
                </a:moveTo>
                <a:cubicBezTo>
                  <a:pt x="244" y="1657"/>
                  <a:pt x="241" y="1656"/>
                  <a:pt x="240" y="1654"/>
                </a:cubicBezTo>
                <a:cubicBezTo>
                  <a:pt x="193" y="1599"/>
                  <a:pt x="152" y="1539"/>
                  <a:pt x="118" y="1475"/>
                </a:cubicBezTo>
                <a:cubicBezTo>
                  <a:pt x="118" y="1475"/>
                  <a:pt x="118" y="1475"/>
                  <a:pt x="118" y="1475"/>
                </a:cubicBezTo>
                <a:cubicBezTo>
                  <a:pt x="104" y="1448"/>
                  <a:pt x="90" y="1421"/>
                  <a:pt x="79" y="1393"/>
                </a:cubicBezTo>
                <a:cubicBezTo>
                  <a:pt x="76" y="1386"/>
                  <a:pt x="73" y="1379"/>
                  <a:pt x="70" y="1372"/>
                </a:cubicBezTo>
                <a:cubicBezTo>
                  <a:pt x="69" y="1368"/>
                  <a:pt x="71" y="1363"/>
                  <a:pt x="75" y="1361"/>
                </a:cubicBezTo>
                <a:cubicBezTo>
                  <a:pt x="79" y="1359"/>
                  <a:pt x="84" y="1361"/>
                  <a:pt x="86" y="1366"/>
                </a:cubicBezTo>
                <a:cubicBezTo>
                  <a:pt x="89" y="1372"/>
                  <a:pt x="91" y="1379"/>
                  <a:pt x="94" y="1386"/>
                </a:cubicBezTo>
                <a:cubicBezTo>
                  <a:pt x="106" y="1414"/>
                  <a:pt x="119" y="1441"/>
                  <a:pt x="133" y="1467"/>
                </a:cubicBezTo>
                <a:cubicBezTo>
                  <a:pt x="133" y="1467"/>
                  <a:pt x="133" y="1467"/>
                  <a:pt x="133" y="1467"/>
                </a:cubicBezTo>
                <a:cubicBezTo>
                  <a:pt x="166" y="1530"/>
                  <a:pt x="207" y="1589"/>
                  <a:pt x="253" y="1643"/>
                </a:cubicBezTo>
                <a:cubicBezTo>
                  <a:pt x="256" y="1647"/>
                  <a:pt x="255" y="1652"/>
                  <a:pt x="252" y="1655"/>
                </a:cubicBezTo>
                <a:cubicBezTo>
                  <a:pt x="250" y="1657"/>
                  <a:pt x="248" y="1657"/>
                  <a:pt x="246" y="1657"/>
                </a:cubicBezTo>
                <a:close/>
                <a:moveTo>
                  <a:pt x="1933" y="1359"/>
                </a:moveTo>
                <a:cubicBezTo>
                  <a:pt x="1932" y="1359"/>
                  <a:pt x="1931" y="1359"/>
                  <a:pt x="1930" y="1359"/>
                </a:cubicBezTo>
                <a:cubicBezTo>
                  <a:pt x="1926" y="1357"/>
                  <a:pt x="1923" y="1352"/>
                  <a:pt x="1925" y="1348"/>
                </a:cubicBezTo>
                <a:cubicBezTo>
                  <a:pt x="1928" y="1341"/>
                  <a:pt x="1930" y="1334"/>
                  <a:pt x="1933" y="1327"/>
                </a:cubicBezTo>
                <a:cubicBezTo>
                  <a:pt x="1934" y="1322"/>
                  <a:pt x="1939" y="1320"/>
                  <a:pt x="1943" y="1321"/>
                </a:cubicBezTo>
                <a:cubicBezTo>
                  <a:pt x="1948" y="1323"/>
                  <a:pt x="1950" y="1328"/>
                  <a:pt x="1949" y="1332"/>
                </a:cubicBezTo>
                <a:cubicBezTo>
                  <a:pt x="1946" y="1339"/>
                  <a:pt x="1944" y="1347"/>
                  <a:pt x="1941" y="1354"/>
                </a:cubicBezTo>
                <a:cubicBezTo>
                  <a:pt x="1940" y="1357"/>
                  <a:pt x="1936" y="1359"/>
                  <a:pt x="1933" y="1359"/>
                </a:cubicBezTo>
                <a:close/>
                <a:moveTo>
                  <a:pt x="68" y="1351"/>
                </a:moveTo>
                <a:cubicBezTo>
                  <a:pt x="65" y="1351"/>
                  <a:pt x="61" y="1349"/>
                  <a:pt x="60" y="1345"/>
                </a:cubicBezTo>
                <a:cubicBezTo>
                  <a:pt x="58" y="1338"/>
                  <a:pt x="55" y="1331"/>
                  <a:pt x="53" y="1324"/>
                </a:cubicBezTo>
                <a:cubicBezTo>
                  <a:pt x="51" y="1319"/>
                  <a:pt x="53" y="1314"/>
                  <a:pt x="58" y="1313"/>
                </a:cubicBezTo>
                <a:cubicBezTo>
                  <a:pt x="62" y="1311"/>
                  <a:pt x="67" y="1314"/>
                  <a:pt x="69" y="1318"/>
                </a:cubicBezTo>
                <a:cubicBezTo>
                  <a:pt x="71" y="1325"/>
                  <a:pt x="74" y="1332"/>
                  <a:pt x="76" y="1339"/>
                </a:cubicBezTo>
                <a:cubicBezTo>
                  <a:pt x="78" y="1344"/>
                  <a:pt x="75" y="1349"/>
                  <a:pt x="71" y="1350"/>
                </a:cubicBezTo>
                <a:cubicBezTo>
                  <a:pt x="70" y="1351"/>
                  <a:pt x="69" y="1351"/>
                  <a:pt x="68" y="1351"/>
                </a:cubicBezTo>
                <a:close/>
                <a:moveTo>
                  <a:pt x="1950" y="1311"/>
                </a:moveTo>
                <a:cubicBezTo>
                  <a:pt x="1949" y="1311"/>
                  <a:pt x="1948" y="1311"/>
                  <a:pt x="1947" y="1311"/>
                </a:cubicBezTo>
                <a:cubicBezTo>
                  <a:pt x="1942" y="1309"/>
                  <a:pt x="1940" y="1304"/>
                  <a:pt x="1941" y="1300"/>
                </a:cubicBezTo>
                <a:cubicBezTo>
                  <a:pt x="1953" y="1264"/>
                  <a:pt x="1962" y="1228"/>
                  <a:pt x="1969" y="1191"/>
                </a:cubicBezTo>
                <a:cubicBezTo>
                  <a:pt x="1969" y="1191"/>
                  <a:pt x="1969" y="1191"/>
                  <a:pt x="1969" y="1191"/>
                </a:cubicBezTo>
                <a:cubicBezTo>
                  <a:pt x="1979" y="1140"/>
                  <a:pt x="1985" y="1088"/>
                  <a:pt x="1987" y="1037"/>
                </a:cubicBezTo>
                <a:cubicBezTo>
                  <a:pt x="1987" y="1026"/>
                  <a:pt x="1987" y="1014"/>
                  <a:pt x="1987" y="1003"/>
                </a:cubicBezTo>
                <a:cubicBezTo>
                  <a:pt x="1987" y="995"/>
                  <a:pt x="1987" y="987"/>
                  <a:pt x="1987" y="979"/>
                </a:cubicBezTo>
                <a:cubicBezTo>
                  <a:pt x="1987" y="975"/>
                  <a:pt x="1991" y="971"/>
                  <a:pt x="1995" y="971"/>
                </a:cubicBezTo>
                <a:cubicBezTo>
                  <a:pt x="2000" y="971"/>
                  <a:pt x="2004" y="974"/>
                  <a:pt x="2004" y="979"/>
                </a:cubicBezTo>
                <a:cubicBezTo>
                  <a:pt x="2004" y="987"/>
                  <a:pt x="2004" y="995"/>
                  <a:pt x="2004" y="1003"/>
                </a:cubicBezTo>
                <a:cubicBezTo>
                  <a:pt x="2004" y="1015"/>
                  <a:pt x="2004" y="1026"/>
                  <a:pt x="2004" y="1037"/>
                </a:cubicBezTo>
                <a:cubicBezTo>
                  <a:pt x="2002" y="1090"/>
                  <a:pt x="1996" y="1143"/>
                  <a:pt x="1986" y="1195"/>
                </a:cubicBezTo>
                <a:cubicBezTo>
                  <a:pt x="1986" y="1195"/>
                  <a:pt x="1986" y="1195"/>
                  <a:pt x="1986" y="1195"/>
                </a:cubicBezTo>
                <a:cubicBezTo>
                  <a:pt x="1978" y="1232"/>
                  <a:pt x="1969" y="1269"/>
                  <a:pt x="1958" y="1305"/>
                </a:cubicBezTo>
                <a:cubicBezTo>
                  <a:pt x="1956" y="1309"/>
                  <a:pt x="1953" y="1311"/>
                  <a:pt x="1950" y="1311"/>
                </a:cubicBezTo>
                <a:close/>
                <a:moveTo>
                  <a:pt x="52" y="1303"/>
                </a:moveTo>
                <a:cubicBezTo>
                  <a:pt x="48" y="1303"/>
                  <a:pt x="45" y="1300"/>
                  <a:pt x="44" y="1297"/>
                </a:cubicBezTo>
                <a:cubicBezTo>
                  <a:pt x="23" y="1227"/>
                  <a:pt x="9" y="1156"/>
                  <a:pt x="3" y="1084"/>
                </a:cubicBezTo>
                <a:cubicBezTo>
                  <a:pt x="3" y="1084"/>
                  <a:pt x="3" y="1084"/>
                  <a:pt x="3" y="1084"/>
                </a:cubicBezTo>
                <a:cubicBezTo>
                  <a:pt x="1" y="1061"/>
                  <a:pt x="0" y="1038"/>
                  <a:pt x="0" y="1015"/>
                </a:cubicBezTo>
                <a:cubicBezTo>
                  <a:pt x="0" y="1011"/>
                  <a:pt x="0" y="1007"/>
                  <a:pt x="0" y="1003"/>
                </a:cubicBezTo>
                <a:cubicBezTo>
                  <a:pt x="0" y="992"/>
                  <a:pt x="0" y="981"/>
                  <a:pt x="0" y="970"/>
                </a:cubicBezTo>
                <a:cubicBezTo>
                  <a:pt x="0" y="965"/>
                  <a:pt x="4" y="962"/>
                  <a:pt x="9" y="962"/>
                </a:cubicBezTo>
                <a:cubicBezTo>
                  <a:pt x="14" y="962"/>
                  <a:pt x="17" y="966"/>
                  <a:pt x="17" y="971"/>
                </a:cubicBezTo>
                <a:cubicBezTo>
                  <a:pt x="17" y="981"/>
                  <a:pt x="17" y="992"/>
                  <a:pt x="17" y="1003"/>
                </a:cubicBezTo>
                <a:cubicBezTo>
                  <a:pt x="17" y="1007"/>
                  <a:pt x="17" y="1011"/>
                  <a:pt x="17" y="1015"/>
                </a:cubicBezTo>
                <a:cubicBezTo>
                  <a:pt x="17" y="1037"/>
                  <a:pt x="18" y="1060"/>
                  <a:pt x="20" y="1083"/>
                </a:cubicBezTo>
                <a:cubicBezTo>
                  <a:pt x="20" y="1083"/>
                  <a:pt x="20" y="1083"/>
                  <a:pt x="20" y="1083"/>
                </a:cubicBezTo>
                <a:cubicBezTo>
                  <a:pt x="26" y="1153"/>
                  <a:pt x="39" y="1223"/>
                  <a:pt x="60" y="1292"/>
                </a:cubicBezTo>
                <a:cubicBezTo>
                  <a:pt x="61" y="1296"/>
                  <a:pt x="59" y="1301"/>
                  <a:pt x="54" y="1302"/>
                </a:cubicBezTo>
                <a:cubicBezTo>
                  <a:pt x="54" y="1302"/>
                  <a:pt x="53" y="1303"/>
                  <a:pt x="52" y="1303"/>
                </a:cubicBezTo>
                <a:close/>
                <a:moveTo>
                  <a:pt x="1994" y="959"/>
                </a:moveTo>
                <a:cubicBezTo>
                  <a:pt x="1990" y="959"/>
                  <a:pt x="1986" y="956"/>
                  <a:pt x="1986" y="951"/>
                </a:cubicBezTo>
                <a:cubicBezTo>
                  <a:pt x="1986" y="944"/>
                  <a:pt x="1985" y="936"/>
                  <a:pt x="1984" y="929"/>
                </a:cubicBezTo>
                <a:cubicBezTo>
                  <a:pt x="1984" y="924"/>
                  <a:pt x="1988" y="920"/>
                  <a:pt x="1992" y="920"/>
                </a:cubicBezTo>
                <a:cubicBezTo>
                  <a:pt x="1997" y="920"/>
                  <a:pt x="2001" y="923"/>
                  <a:pt x="2001" y="928"/>
                </a:cubicBezTo>
                <a:cubicBezTo>
                  <a:pt x="2002" y="935"/>
                  <a:pt x="2002" y="943"/>
                  <a:pt x="2003" y="951"/>
                </a:cubicBezTo>
                <a:cubicBezTo>
                  <a:pt x="2003" y="955"/>
                  <a:pt x="2000" y="959"/>
                  <a:pt x="1995" y="959"/>
                </a:cubicBezTo>
                <a:cubicBezTo>
                  <a:pt x="1995" y="959"/>
                  <a:pt x="1995" y="959"/>
                  <a:pt x="1994" y="959"/>
                </a:cubicBezTo>
                <a:close/>
                <a:moveTo>
                  <a:pt x="10" y="951"/>
                </a:moveTo>
                <a:cubicBezTo>
                  <a:pt x="10" y="951"/>
                  <a:pt x="10" y="951"/>
                  <a:pt x="10" y="951"/>
                </a:cubicBezTo>
                <a:cubicBezTo>
                  <a:pt x="5" y="950"/>
                  <a:pt x="1" y="946"/>
                  <a:pt x="2" y="942"/>
                </a:cubicBezTo>
                <a:cubicBezTo>
                  <a:pt x="2" y="934"/>
                  <a:pt x="3" y="926"/>
                  <a:pt x="3" y="919"/>
                </a:cubicBezTo>
                <a:cubicBezTo>
                  <a:pt x="4" y="914"/>
                  <a:pt x="8" y="911"/>
                  <a:pt x="13" y="911"/>
                </a:cubicBezTo>
                <a:cubicBezTo>
                  <a:pt x="17" y="911"/>
                  <a:pt x="21" y="916"/>
                  <a:pt x="20" y="920"/>
                </a:cubicBezTo>
                <a:cubicBezTo>
                  <a:pt x="20" y="928"/>
                  <a:pt x="19" y="935"/>
                  <a:pt x="19" y="943"/>
                </a:cubicBezTo>
                <a:cubicBezTo>
                  <a:pt x="18" y="947"/>
                  <a:pt x="15" y="951"/>
                  <a:pt x="10" y="951"/>
                </a:cubicBezTo>
                <a:close/>
                <a:moveTo>
                  <a:pt x="1990" y="909"/>
                </a:moveTo>
                <a:cubicBezTo>
                  <a:pt x="1986" y="909"/>
                  <a:pt x="1982" y="905"/>
                  <a:pt x="1982" y="901"/>
                </a:cubicBezTo>
                <a:cubicBezTo>
                  <a:pt x="1978" y="864"/>
                  <a:pt x="1972" y="827"/>
                  <a:pt x="1964" y="791"/>
                </a:cubicBezTo>
                <a:cubicBezTo>
                  <a:pt x="1964" y="791"/>
                  <a:pt x="1964" y="790"/>
                  <a:pt x="1964" y="790"/>
                </a:cubicBezTo>
                <a:cubicBezTo>
                  <a:pt x="1954" y="747"/>
                  <a:pt x="1942" y="704"/>
                  <a:pt x="1926" y="663"/>
                </a:cubicBezTo>
                <a:cubicBezTo>
                  <a:pt x="1917" y="638"/>
                  <a:pt x="1907" y="613"/>
                  <a:pt x="1896" y="589"/>
                </a:cubicBezTo>
                <a:cubicBezTo>
                  <a:pt x="1894" y="585"/>
                  <a:pt x="1895" y="580"/>
                  <a:pt x="1900" y="578"/>
                </a:cubicBezTo>
                <a:cubicBezTo>
                  <a:pt x="1904" y="576"/>
                  <a:pt x="1909" y="578"/>
                  <a:pt x="1911" y="582"/>
                </a:cubicBezTo>
                <a:cubicBezTo>
                  <a:pt x="1922" y="606"/>
                  <a:pt x="1933" y="632"/>
                  <a:pt x="1942" y="657"/>
                </a:cubicBezTo>
                <a:cubicBezTo>
                  <a:pt x="1958" y="699"/>
                  <a:pt x="1971" y="743"/>
                  <a:pt x="1980" y="787"/>
                </a:cubicBezTo>
                <a:cubicBezTo>
                  <a:pt x="1980" y="787"/>
                  <a:pt x="1980" y="787"/>
                  <a:pt x="1980" y="787"/>
                </a:cubicBezTo>
                <a:cubicBezTo>
                  <a:pt x="1989" y="824"/>
                  <a:pt x="1995" y="862"/>
                  <a:pt x="1999" y="899"/>
                </a:cubicBezTo>
                <a:cubicBezTo>
                  <a:pt x="1999" y="904"/>
                  <a:pt x="1996" y="908"/>
                  <a:pt x="1991" y="909"/>
                </a:cubicBezTo>
                <a:cubicBezTo>
                  <a:pt x="1991" y="909"/>
                  <a:pt x="1991" y="909"/>
                  <a:pt x="1990" y="909"/>
                </a:cubicBezTo>
                <a:close/>
                <a:moveTo>
                  <a:pt x="15" y="900"/>
                </a:moveTo>
                <a:cubicBezTo>
                  <a:pt x="14" y="900"/>
                  <a:pt x="14" y="900"/>
                  <a:pt x="14" y="900"/>
                </a:cubicBezTo>
                <a:cubicBezTo>
                  <a:pt x="9" y="899"/>
                  <a:pt x="6" y="895"/>
                  <a:pt x="6" y="890"/>
                </a:cubicBezTo>
                <a:cubicBezTo>
                  <a:pt x="14" y="819"/>
                  <a:pt x="30" y="748"/>
                  <a:pt x="54" y="679"/>
                </a:cubicBezTo>
                <a:cubicBezTo>
                  <a:pt x="54" y="679"/>
                  <a:pt x="54" y="679"/>
                  <a:pt x="54" y="679"/>
                </a:cubicBezTo>
                <a:cubicBezTo>
                  <a:pt x="59" y="665"/>
                  <a:pt x="64" y="650"/>
                  <a:pt x="70" y="636"/>
                </a:cubicBezTo>
                <a:cubicBezTo>
                  <a:pt x="78" y="615"/>
                  <a:pt x="87" y="594"/>
                  <a:pt x="97" y="574"/>
                </a:cubicBezTo>
                <a:cubicBezTo>
                  <a:pt x="99" y="569"/>
                  <a:pt x="104" y="568"/>
                  <a:pt x="108" y="570"/>
                </a:cubicBezTo>
                <a:cubicBezTo>
                  <a:pt x="112" y="572"/>
                  <a:pt x="114" y="577"/>
                  <a:pt x="112" y="581"/>
                </a:cubicBezTo>
                <a:cubicBezTo>
                  <a:pt x="103" y="601"/>
                  <a:pt x="94" y="622"/>
                  <a:pt x="85" y="643"/>
                </a:cubicBezTo>
                <a:cubicBezTo>
                  <a:pt x="80" y="656"/>
                  <a:pt x="75" y="671"/>
                  <a:pt x="70" y="685"/>
                </a:cubicBezTo>
                <a:cubicBezTo>
                  <a:pt x="70" y="685"/>
                  <a:pt x="70" y="685"/>
                  <a:pt x="70" y="685"/>
                </a:cubicBezTo>
                <a:cubicBezTo>
                  <a:pt x="47" y="752"/>
                  <a:pt x="31" y="822"/>
                  <a:pt x="23" y="892"/>
                </a:cubicBezTo>
                <a:cubicBezTo>
                  <a:pt x="23" y="897"/>
                  <a:pt x="19" y="900"/>
                  <a:pt x="15" y="900"/>
                </a:cubicBezTo>
                <a:close/>
                <a:moveTo>
                  <a:pt x="1891" y="568"/>
                </a:moveTo>
                <a:cubicBezTo>
                  <a:pt x="1888" y="568"/>
                  <a:pt x="1885" y="567"/>
                  <a:pt x="1883" y="564"/>
                </a:cubicBezTo>
                <a:cubicBezTo>
                  <a:pt x="1880" y="557"/>
                  <a:pt x="1877" y="550"/>
                  <a:pt x="1873" y="544"/>
                </a:cubicBezTo>
                <a:cubicBezTo>
                  <a:pt x="1871" y="540"/>
                  <a:pt x="1873" y="534"/>
                  <a:pt x="1877" y="532"/>
                </a:cubicBezTo>
                <a:cubicBezTo>
                  <a:pt x="1881" y="530"/>
                  <a:pt x="1886" y="532"/>
                  <a:pt x="1888" y="536"/>
                </a:cubicBezTo>
                <a:cubicBezTo>
                  <a:pt x="1892" y="543"/>
                  <a:pt x="1895" y="549"/>
                  <a:pt x="1899" y="556"/>
                </a:cubicBezTo>
                <a:cubicBezTo>
                  <a:pt x="1901" y="560"/>
                  <a:pt x="1899" y="565"/>
                  <a:pt x="1895" y="568"/>
                </a:cubicBezTo>
                <a:cubicBezTo>
                  <a:pt x="1894" y="568"/>
                  <a:pt x="1892" y="568"/>
                  <a:pt x="1891" y="568"/>
                </a:cubicBezTo>
                <a:close/>
                <a:moveTo>
                  <a:pt x="117" y="560"/>
                </a:moveTo>
                <a:cubicBezTo>
                  <a:pt x="116" y="560"/>
                  <a:pt x="114" y="560"/>
                  <a:pt x="113" y="560"/>
                </a:cubicBezTo>
                <a:cubicBezTo>
                  <a:pt x="109" y="557"/>
                  <a:pt x="107" y="552"/>
                  <a:pt x="109" y="548"/>
                </a:cubicBezTo>
                <a:cubicBezTo>
                  <a:pt x="113" y="541"/>
                  <a:pt x="116" y="535"/>
                  <a:pt x="120" y="528"/>
                </a:cubicBezTo>
                <a:cubicBezTo>
                  <a:pt x="122" y="524"/>
                  <a:pt x="127" y="522"/>
                  <a:pt x="132" y="524"/>
                </a:cubicBezTo>
                <a:cubicBezTo>
                  <a:pt x="136" y="527"/>
                  <a:pt x="137" y="532"/>
                  <a:pt x="135" y="536"/>
                </a:cubicBezTo>
                <a:cubicBezTo>
                  <a:pt x="131" y="543"/>
                  <a:pt x="128" y="549"/>
                  <a:pt x="125" y="556"/>
                </a:cubicBezTo>
                <a:cubicBezTo>
                  <a:pt x="123" y="559"/>
                  <a:pt x="120" y="560"/>
                  <a:pt x="117" y="560"/>
                </a:cubicBezTo>
                <a:close/>
                <a:moveTo>
                  <a:pt x="1867" y="523"/>
                </a:moveTo>
                <a:cubicBezTo>
                  <a:pt x="1864" y="523"/>
                  <a:pt x="1861" y="522"/>
                  <a:pt x="1860" y="519"/>
                </a:cubicBezTo>
                <a:cubicBezTo>
                  <a:pt x="1841" y="487"/>
                  <a:pt x="1821" y="455"/>
                  <a:pt x="1799" y="425"/>
                </a:cubicBezTo>
                <a:cubicBezTo>
                  <a:pt x="1799" y="425"/>
                  <a:pt x="1799" y="425"/>
                  <a:pt x="1799" y="425"/>
                </a:cubicBezTo>
                <a:cubicBezTo>
                  <a:pt x="1778" y="395"/>
                  <a:pt x="1754" y="366"/>
                  <a:pt x="1729" y="339"/>
                </a:cubicBezTo>
                <a:cubicBezTo>
                  <a:pt x="1707" y="314"/>
                  <a:pt x="1682" y="290"/>
                  <a:pt x="1657" y="267"/>
                </a:cubicBezTo>
                <a:cubicBezTo>
                  <a:pt x="1653" y="264"/>
                  <a:pt x="1653" y="259"/>
                  <a:pt x="1656" y="255"/>
                </a:cubicBezTo>
                <a:cubicBezTo>
                  <a:pt x="1659" y="252"/>
                  <a:pt x="1664" y="251"/>
                  <a:pt x="1668" y="254"/>
                </a:cubicBezTo>
                <a:cubicBezTo>
                  <a:pt x="1694" y="277"/>
                  <a:pt x="1719" y="302"/>
                  <a:pt x="1742" y="327"/>
                </a:cubicBezTo>
                <a:cubicBezTo>
                  <a:pt x="1767" y="355"/>
                  <a:pt x="1791" y="384"/>
                  <a:pt x="1813" y="415"/>
                </a:cubicBezTo>
                <a:cubicBezTo>
                  <a:pt x="1813" y="415"/>
                  <a:pt x="1813" y="415"/>
                  <a:pt x="1813" y="415"/>
                </a:cubicBezTo>
                <a:cubicBezTo>
                  <a:pt x="1835" y="446"/>
                  <a:pt x="1856" y="478"/>
                  <a:pt x="1875" y="511"/>
                </a:cubicBezTo>
                <a:cubicBezTo>
                  <a:pt x="1877" y="515"/>
                  <a:pt x="1875" y="520"/>
                  <a:pt x="1871" y="522"/>
                </a:cubicBezTo>
                <a:cubicBezTo>
                  <a:pt x="1870" y="523"/>
                  <a:pt x="1869" y="523"/>
                  <a:pt x="1867" y="523"/>
                </a:cubicBezTo>
                <a:close/>
                <a:moveTo>
                  <a:pt x="141" y="516"/>
                </a:moveTo>
                <a:cubicBezTo>
                  <a:pt x="140" y="516"/>
                  <a:pt x="138" y="515"/>
                  <a:pt x="137" y="515"/>
                </a:cubicBezTo>
                <a:cubicBezTo>
                  <a:pt x="133" y="512"/>
                  <a:pt x="132" y="507"/>
                  <a:pt x="134" y="503"/>
                </a:cubicBezTo>
                <a:cubicBezTo>
                  <a:pt x="170" y="440"/>
                  <a:pt x="213" y="381"/>
                  <a:pt x="261" y="328"/>
                </a:cubicBezTo>
                <a:cubicBezTo>
                  <a:pt x="261" y="328"/>
                  <a:pt x="261" y="328"/>
                  <a:pt x="262" y="328"/>
                </a:cubicBezTo>
                <a:cubicBezTo>
                  <a:pt x="267" y="323"/>
                  <a:pt x="272" y="317"/>
                  <a:pt x="277" y="312"/>
                </a:cubicBezTo>
                <a:cubicBezTo>
                  <a:pt x="298" y="290"/>
                  <a:pt x="320" y="268"/>
                  <a:pt x="343" y="248"/>
                </a:cubicBezTo>
                <a:cubicBezTo>
                  <a:pt x="347" y="245"/>
                  <a:pt x="352" y="246"/>
                  <a:pt x="355" y="249"/>
                </a:cubicBezTo>
                <a:cubicBezTo>
                  <a:pt x="358" y="253"/>
                  <a:pt x="358" y="258"/>
                  <a:pt x="354" y="261"/>
                </a:cubicBezTo>
                <a:cubicBezTo>
                  <a:pt x="332" y="281"/>
                  <a:pt x="310" y="302"/>
                  <a:pt x="289" y="323"/>
                </a:cubicBezTo>
                <a:cubicBezTo>
                  <a:pt x="284" y="329"/>
                  <a:pt x="279" y="334"/>
                  <a:pt x="274" y="340"/>
                </a:cubicBezTo>
                <a:cubicBezTo>
                  <a:pt x="274" y="340"/>
                  <a:pt x="274" y="340"/>
                  <a:pt x="274" y="340"/>
                </a:cubicBezTo>
                <a:cubicBezTo>
                  <a:pt x="226" y="392"/>
                  <a:pt x="184" y="450"/>
                  <a:pt x="149" y="511"/>
                </a:cubicBezTo>
                <a:cubicBezTo>
                  <a:pt x="147" y="514"/>
                  <a:pt x="144" y="516"/>
                  <a:pt x="141" y="516"/>
                </a:cubicBezTo>
                <a:close/>
                <a:moveTo>
                  <a:pt x="1641" y="251"/>
                </a:moveTo>
                <a:cubicBezTo>
                  <a:pt x="1639" y="251"/>
                  <a:pt x="1637" y="250"/>
                  <a:pt x="1635" y="249"/>
                </a:cubicBezTo>
                <a:cubicBezTo>
                  <a:pt x="1630" y="244"/>
                  <a:pt x="1624" y="239"/>
                  <a:pt x="1618" y="235"/>
                </a:cubicBezTo>
                <a:cubicBezTo>
                  <a:pt x="1614" y="232"/>
                  <a:pt x="1614" y="226"/>
                  <a:pt x="1617" y="223"/>
                </a:cubicBezTo>
                <a:cubicBezTo>
                  <a:pt x="1620" y="219"/>
                  <a:pt x="1625" y="218"/>
                  <a:pt x="1629" y="221"/>
                </a:cubicBezTo>
                <a:cubicBezTo>
                  <a:pt x="1634" y="226"/>
                  <a:pt x="1640" y="231"/>
                  <a:pt x="1646" y="236"/>
                </a:cubicBezTo>
                <a:cubicBezTo>
                  <a:pt x="1650" y="239"/>
                  <a:pt x="1650" y="244"/>
                  <a:pt x="1647" y="248"/>
                </a:cubicBezTo>
                <a:cubicBezTo>
                  <a:pt x="1646" y="250"/>
                  <a:pt x="1643" y="251"/>
                  <a:pt x="1641" y="251"/>
                </a:cubicBezTo>
                <a:close/>
                <a:moveTo>
                  <a:pt x="370" y="245"/>
                </a:moveTo>
                <a:cubicBezTo>
                  <a:pt x="368" y="245"/>
                  <a:pt x="365" y="244"/>
                  <a:pt x="364" y="242"/>
                </a:cubicBezTo>
                <a:cubicBezTo>
                  <a:pt x="361" y="238"/>
                  <a:pt x="361" y="233"/>
                  <a:pt x="365" y="230"/>
                </a:cubicBezTo>
                <a:cubicBezTo>
                  <a:pt x="371" y="225"/>
                  <a:pt x="377" y="220"/>
                  <a:pt x="383" y="216"/>
                </a:cubicBezTo>
                <a:cubicBezTo>
                  <a:pt x="386" y="213"/>
                  <a:pt x="392" y="213"/>
                  <a:pt x="394" y="217"/>
                </a:cubicBezTo>
                <a:cubicBezTo>
                  <a:pt x="397" y="221"/>
                  <a:pt x="397" y="226"/>
                  <a:pt x="393" y="229"/>
                </a:cubicBezTo>
                <a:cubicBezTo>
                  <a:pt x="387" y="234"/>
                  <a:pt x="381" y="238"/>
                  <a:pt x="376" y="243"/>
                </a:cubicBezTo>
                <a:cubicBezTo>
                  <a:pt x="374" y="244"/>
                  <a:pt x="372" y="245"/>
                  <a:pt x="370" y="245"/>
                </a:cubicBezTo>
                <a:close/>
                <a:moveTo>
                  <a:pt x="1601" y="219"/>
                </a:moveTo>
                <a:cubicBezTo>
                  <a:pt x="1599" y="219"/>
                  <a:pt x="1597" y="219"/>
                  <a:pt x="1596" y="217"/>
                </a:cubicBezTo>
                <a:cubicBezTo>
                  <a:pt x="1566" y="195"/>
                  <a:pt x="1535" y="174"/>
                  <a:pt x="1503" y="155"/>
                </a:cubicBezTo>
                <a:cubicBezTo>
                  <a:pt x="1503" y="155"/>
                  <a:pt x="1503" y="155"/>
                  <a:pt x="1503" y="155"/>
                </a:cubicBezTo>
                <a:cubicBezTo>
                  <a:pt x="1477" y="140"/>
                  <a:pt x="1451" y="126"/>
                  <a:pt x="1425" y="114"/>
                </a:cubicBezTo>
                <a:cubicBezTo>
                  <a:pt x="1387" y="96"/>
                  <a:pt x="1348" y="80"/>
                  <a:pt x="1309" y="67"/>
                </a:cubicBezTo>
                <a:cubicBezTo>
                  <a:pt x="1304" y="66"/>
                  <a:pt x="1302" y="61"/>
                  <a:pt x="1303" y="57"/>
                </a:cubicBezTo>
                <a:cubicBezTo>
                  <a:pt x="1305" y="52"/>
                  <a:pt x="1310" y="50"/>
                  <a:pt x="1314" y="51"/>
                </a:cubicBezTo>
                <a:cubicBezTo>
                  <a:pt x="1354" y="64"/>
                  <a:pt x="1394" y="80"/>
                  <a:pt x="1432" y="98"/>
                </a:cubicBezTo>
                <a:cubicBezTo>
                  <a:pt x="1459" y="111"/>
                  <a:pt x="1485" y="125"/>
                  <a:pt x="1511" y="140"/>
                </a:cubicBezTo>
                <a:cubicBezTo>
                  <a:pt x="1511" y="140"/>
                  <a:pt x="1511" y="140"/>
                  <a:pt x="1511" y="140"/>
                </a:cubicBezTo>
                <a:cubicBezTo>
                  <a:pt x="1544" y="160"/>
                  <a:pt x="1576" y="181"/>
                  <a:pt x="1606" y="204"/>
                </a:cubicBezTo>
                <a:cubicBezTo>
                  <a:pt x="1610" y="207"/>
                  <a:pt x="1611" y="212"/>
                  <a:pt x="1608" y="216"/>
                </a:cubicBezTo>
                <a:cubicBezTo>
                  <a:pt x="1606" y="218"/>
                  <a:pt x="1603" y="219"/>
                  <a:pt x="1601" y="219"/>
                </a:cubicBezTo>
                <a:close/>
                <a:moveTo>
                  <a:pt x="410" y="214"/>
                </a:moveTo>
                <a:cubicBezTo>
                  <a:pt x="408" y="214"/>
                  <a:pt x="405" y="212"/>
                  <a:pt x="403" y="210"/>
                </a:cubicBezTo>
                <a:cubicBezTo>
                  <a:pt x="401" y="206"/>
                  <a:pt x="401" y="201"/>
                  <a:pt x="405" y="198"/>
                </a:cubicBezTo>
                <a:cubicBezTo>
                  <a:pt x="463" y="155"/>
                  <a:pt x="526" y="119"/>
                  <a:pt x="592" y="89"/>
                </a:cubicBezTo>
                <a:cubicBezTo>
                  <a:pt x="596" y="87"/>
                  <a:pt x="601" y="89"/>
                  <a:pt x="603" y="93"/>
                </a:cubicBezTo>
                <a:cubicBezTo>
                  <a:pt x="605" y="98"/>
                  <a:pt x="603" y="103"/>
                  <a:pt x="599" y="105"/>
                </a:cubicBezTo>
                <a:cubicBezTo>
                  <a:pt x="534" y="134"/>
                  <a:pt x="472" y="170"/>
                  <a:pt x="415" y="212"/>
                </a:cubicBezTo>
                <a:cubicBezTo>
                  <a:pt x="414" y="213"/>
                  <a:pt x="412" y="214"/>
                  <a:pt x="410" y="214"/>
                </a:cubicBezTo>
                <a:close/>
                <a:moveTo>
                  <a:pt x="680" y="72"/>
                </a:moveTo>
                <a:cubicBezTo>
                  <a:pt x="676" y="72"/>
                  <a:pt x="673" y="70"/>
                  <a:pt x="672" y="66"/>
                </a:cubicBezTo>
                <a:cubicBezTo>
                  <a:pt x="670" y="62"/>
                  <a:pt x="672" y="57"/>
                  <a:pt x="677" y="56"/>
                </a:cubicBezTo>
                <a:cubicBezTo>
                  <a:pt x="690" y="51"/>
                  <a:pt x="704" y="46"/>
                  <a:pt x="718" y="42"/>
                </a:cubicBezTo>
                <a:cubicBezTo>
                  <a:pt x="718" y="42"/>
                  <a:pt x="718" y="42"/>
                  <a:pt x="719" y="42"/>
                </a:cubicBezTo>
                <a:cubicBezTo>
                  <a:pt x="755" y="32"/>
                  <a:pt x="792" y="23"/>
                  <a:pt x="830" y="16"/>
                </a:cubicBezTo>
                <a:cubicBezTo>
                  <a:pt x="834" y="15"/>
                  <a:pt x="839" y="19"/>
                  <a:pt x="839" y="23"/>
                </a:cubicBezTo>
                <a:cubicBezTo>
                  <a:pt x="840" y="28"/>
                  <a:pt x="837" y="32"/>
                  <a:pt x="833" y="33"/>
                </a:cubicBezTo>
                <a:cubicBezTo>
                  <a:pt x="796" y="39"/>
                  <a:pt x="759" y="48"/>
                  <a:pt x="724" y="58"/>
                </a:cubicBezTo>
                <a:cubicBezTo>
                  <a:pt x="724" y="58"/>
                  <a:pt x="723" y="59"/>
                  <a:pt x="723" y="59"/>
                </a:cubicBezTo>
                <a:cubicBezTo>
                  <a:pt x="710" y="63"/>
                  <a:pt x="696" y="67"/>
                  <a:pt x="682" y="72"/>
                </a:cubicBezTo>
                <a:cubicBezTo>
                  <a:pt x="681" y="72"/>
                  <a:pt x="680" y="72"/>
                  <a:pt x="680" y="72"/>
                </a:cubicBezTo>
                <a:close/>
                <a:moveTo>
                  <a:pt x="1284" y="59"/>
                </a:moveTo>
                <a:cubicBezTo>
                  <a:pt x="1284" y="59"/>
                  <a:pt x="1283" y="59"/>
                  <a:pt x="1282" y="59"/>
                </a:cubicBezTo>
                <a:cubicBezTo>
                  <a:pt x="1275" y="57"/>
                  <a:pt x="1268" y="55"/>
                  <a:pt x="1260" y="53"/>
                </a:cubicBezTo>
                <a:cubicBezTo>
                  <a:pt x="1256" y="52"/>
                  <a:pt x="1253" y="47"/>
                  <a:pt x="1254" y="42"/>
                </a:cubicBezTo>
                <a:cubicBezTo>
                  <a:pt x="1256" y="38"/>
                  <a:pt x="1260" y="35"/>
                  <a:pt x="1265" y="37"/>
                </a:cubicBezTo>
                <a:cubicBezTo>
                  <a:pt x="1272" y="39"/>
                  <a:pt x="1280" y="41"/>
                  <a:pt x="1287" y="43"/>
                </a:cubicBezTo>
                <a:cubicBezTo>
                  <a:pt x="1291" y="44"/>
                  <a:pt x="1294" y="49"/>
                  <a:pt x="1293" y="53"/>
                </a:cubicBezTo>
                <a:cubicBezTo>
                  <a:pt x="1291" y="57"/>
                  <a:pt x="1288" y="59"/>
                  <a:pt x="1284" y="59"/>
                </a:cubicBezTo>
                <a:close/>
                <a:moveTo>
                  <a:pt x="1235" y="46"/>
                </a:moveTo>
                <a:cubicBezTo>
                  <a:pt x="1235" y="46"/>
                  <a:pt x="1234" y="46"/>
                  <a:pt x="1233" y="46"/>
                </a:cubicBezTo>
                <a:cubicBezTo>
                  <a:pt x="1197" y="37"/>
                  <a:pt x="1160" y="30"/>
                  <a:pt x="1123" y="26"/>
                </a:cubicBezTo>
                <a:cubicBezTo>
                  <a:pt x="1123" y="26"/>
                  <a:pt x="1123" y="26"/>
                  <a:pt x="1123" y="26"/>
                </a:cubicBezTo>
                <a:cubicBezTo>
                  <a:pt x="1101" y="23"/>
                  <a:pt x="1079" y="21"/>
                  <a:pt x="1058" y="20"/>
                </a:cubicBezTo>
                <a:cubicBezTo>
                  <a:pt x="1009" y="17"/>
                  <a:pt x="959" y="18"/>
                  <a:pt x="910" y="23"/>
                </a:cubicBezTo>
                <a:cubicBezTo>
                  <a:pt x="906" y="23"/>
                  <a:pt x="902" y="20"/>
                  <a:pt x="901" y="15"/>
                </a:cubicBezTo>
                <a:cubicBezTo>
                  <a:pt x="901" y="10"/>
                  <a:pt x="904" y="6"/>
                  <a:pt x="909" y="6"/>
                </a:cubicBezTo>
                <a:cubicBezTo>
                  <a:pt x="959" y="1"/>
                  <a:pt x="1009" y="0"/>
                  <a:pt x="1059" y="3"/>
                </a:cubicBezTo>
                <a:cubicBezTo>
                  <a:pt x="1081" y="4"/>
                  <a:pt x="1103" y="6"/>
                  <a:pt x="1125" y="9"/>
                </a:cubicBezTo>
                <a:cubicBezTo>
                  <a:pt x="1125" y="9"/>
                  <a:pt x="1125" y="9"/>
                  <a:pt x="1125" y="9"/>
                </a:cubicBezTo>
                <a:cubicBezTo>
                  <a:pt x="1163" y="14"/>
                  <a:pt x="1200" y="20"/>
                  <a:pt x="1237" y="29"/>
                </a:cubicBezTo>
                <a:cubicBezTo>
                  <a:pt x="1242" y="31"/>
                  <a:pt x="1245" y="35"/>
                  <a:pt x="1244" y="40"/>
                </a:cubicBezTo>
                <a:cubicBezTo>
                  <a:pt x="1243" y="44"/>
                  <a:pt x="1239" y="46"/>
                  <a:pt x="1235" y="46"/>
                </a:cubicBezTo>
                <a:close/>
                <a:moveTo>
                  <a:pt x="859" y="29"/>
                </a:moveTo>
                <a:cubicBezTo>
                  <a:pt x="855" y="29"/>
                  <a:pt x="851" y="26"/>
                  <a:pt x="851" y="21"/>
                </a:cubicBezTo>
                <a:cubicBezTo>
                  <a:pt x="850" y="17"/>
                  <a:pt x="853" y="12"/>
                  <a:pt x="858" y="12"/>
                </a:cubicBezTo>
                <a:cubicBezTo>
                  <a:pt x="865" y="11"/>
                  <a:pt x="873" y="10"/>
                  <a:pt x="880" y="9"/>
                </a:cubicBezTo>
                <a:cubicBezTo>
                  <a:pt x="885" y="8"/>
                  <a:pt x="889" y="11"/>
                  <a:pt x="890" y="16"/>
                </a:cubicBezTo>
                <a:cubicBezTo>
                  <a:pt x="890" y="21"/>
                  <a:pt x="887" y="25"/>
                  <a:pt x="882" y="26"/>
                </a:cubicBezTo>
                <a:cubicBezTo>
                  <a:pt x="875" y="26"/>
                  <a:pt x="868" y="27"/>
                  <a:pt x="860" y="29"/>
                </a:cubicBezTo>
                <a:cubicBezTo>
                  <a:pt x="860" y="29"/>
                  <a:pt x="859" y="29"/>
                  <a:pt x="859" y="29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7"/>
          <p:cNvSpPr>
            <a:spLocks noEditPoints="1"/>
          </p:cNvSpPr>
          <p:nvPr/>
        </p:nvSpPr>
        <p:spPr bwMode="auto">
          <a:xfrm>
            <a:off x="4561087" y="1891707"/>
            <a:ext cx="3071413" cy="3073000"/>
          </a:xfrm>
          <a:custGeom>
            <a:avLst/>
            <a:gdLst>
              <a:gd name="T0" fmla="*/ 785 w 1933"/>
              <a:gd name="T1" fmla="*/ 1899 h 1933"/>
              <a:gd name="T2" fmla="*/ 1043 w 1933"/>
              <a:gd name="T3" fmla="*/ 1930 h 1933"/>
              <a:gd name="T4" fmla="*/ 1092 w 1933"/>
              <a:gd name="T5" fmla="*/ 1908 h 1933"/>
              <a:gd name="T6" fmla="*/ 1113 w 1933"/>
              <a:gd name="T7" fmla="*/ 1914 h 1933"/>
              <a:gd name="T8" fmla="*/ 1377 w 1933"/>
              <a:gd name="T9" fmla="*/ 1833 h 1933"/>
              <a:gd name="T10" fmla="*/ 1121 w 1933"/>
              <a:gd name="T11" fmla="*/ 1921 h 1933"/>
              <a:gd name="T12" fmla="*/ 758 w 1933"/>
              <a:gd name="T13" fmla="*/ 1893 h 1933"/>
              <a:gd name="T14" fmla="*/ 596 w 1933"/>
              <a:gd name="T15" fmla="*/ 1859 h 1933"/>
              <a:gd name="T16" fmla="*/ 603 w 1933"/>
              <a:gd name="T17" fmla="*/ 1844 h 1933"/>
              <a:gd name="T18" fmla="*/ 1387 w 1933"/>
              <a:gd name="T19" fmla="*/ 1828 h 1933"/>
              <a:gd name="T20" fmla="*/ 1394 w 1933"/>
              <a:gd name="T21" fmla="*/ 1832 h 1933"/>
              <a:gd name="T22" fmla="*/ 1640 w 1933"/>
              <a:gd name="T23" fmla="*/ 1637 h 1933"/>
              <a:gd name="T24" fmla="*/ 1439 w 1933"/>
              <a:gd name="T25" fmla="*/ 1808 h 1933"/>
              <a:gd name="T26" fmla="*/ 449 w 1933"/>
              <a:gd name="T27" fmla="*/ 1763 h 1933"/>
              <a:gd name="T28" fmla="*/ 310 w 1933"/>
              <a:gd name="T29" fmla="*/ 1676 h 1933"/>
              <a:gd name="T30" fmla="*/ 321 w 1933"/>
              <a:gd name="T31" fmla="*/ 1663 h 1933"/>
              <a:gd name="T32" fmla="*/ 1659 w 1933"/>
              <a:gd name="T33" fmla="*/ 1629 h 1933"/>
              <a:gd name="T34" fmla="*/ 1665 w 1933"/>
              <a:gd name="T35" fmla="*/ 1631 h 1933"/>
              <a:gd name="T36" fmla="*/ 1830 w 1933"/>
              <a:gd name="T37" fmla="*/ 1362 h 1933"/>
              <a:gd name="T38" fmla="*/ 1699 w 1933"/>
              <a:gd name="T39" fmla="*/ 1593 h 1933"/>
              <a:gd name="T40" fmla="*/ 205 w 1933"/>
              <a:gd name="T41" fmla="*/ 1534 h 1933"/>
              <a:gd name="T42" fmla="*/ 105 w 1933"/>
              <a:gd name="T43" fmla="*/ 1403 h 1933"/>
              <a:gd name="T44" fmla="*/ 120 w 1933"/>
              <a:gd name="T45" fmla="*/ 1396 h 1933"/>
              <a:gd name="T46" fmla="*/ 1846 w 1933"/>
              <a:gd name="T47" fmla="*/ 1347 h 1933"/>
              <a:gd name="T48" fmla="*/ 1849 w 1933"/>
              <a:gd name="T49" fmla="*/ 1348 h 1933"/>
              <a:gd name="T50" fmla="*/ 1919 w 1933"/>
              <a:gd name="T51" fmla="*/ 1131 h 1933"/>
              <a:gd name="T52" fmla="*/ 40 w 1933"/>
              <a:gd name="T53" fmla="*/ 1207 h 1933"/>
              <a:gd name="T54" fmla="*/ 27 w 1933"/>
              <a:gd name="T55" fmla="*/ 1189 h 1933"/>
              <a:gd name="T56" fmla="*/ 18 w 1933"/>
              <a:gd name="T57" fmla="*/ 930 h 1933"/>
              <a:gd name="T58" fmla="*/ 35 w 1933"/>
              <a:gd name="T59" fmla="*/ 1196 h 1933"/>
              <a:gd name="T60" fmla="*/ 1926 w 1933"/>
              <a:gd name="T61" fmla="*/ 1080 h 1933"/>
              <a:gd name="T62" fmla="*/ 1916 w 1933"/>
              <a:gd name="T63" fmla="*/ 967 h 1933"/>
              <a:gd name="T64" fmla="*/ 1917 w 1933"/>
              <a:gd name="T65" fmla="*/ 790 h 1933"/>
              <a:gd name="T66" fmla="*/ 1921 w 1933"/>
              <a:gd name="T67" fmla="*/ 1060 h 1933"/>
              <a:gd name="T68" fmla="*/ 22 w 1933"/>
              <a:gd name="T69" fmla="*/ 879 h 1933"/>
              <a:gd name="T70" fmla="*/ 28 w 1933"/>
              <a:gd name="T71" fmla="*/ 737 h 1933"/>
              <a:gd name="T72" fmla="*/ 45 w 1933"/>
              <a:gd name="T73" fmla="*/ 741 h 1933"/>
              <a:gd name="T74" fmla="*/ 1896 w 1933"/>
              <a:gd name="T75" fmla="*/ 734 h 1933"/>
              <a:gd name="T76" fmla="*/ 1882 w 1933"/>
              <a:gd name="T77" fmla="*/ 717 h 1933"/>
              <a:gd name="T78" fmla="*/ 1796 w 1933"/>
              <a:gd name="T79" fmla="*/ 472 h 1933"/>
              <a:gd name="T80" fmla="*/ 1891 w 1933"/>
              <a:gd name="T81" fmla="*/ 723 h 1933"/>
              <a:gd name="T82" fmla="*/ 111 w 1933"/>
              <a:gd name="T83" fmla="*/ 557 h 1933"/>
              <a:gd name="T84" fmla="*/ 166 w 1933"/>
              <a:gd name="T85" fmla="*/ 426 h 1933"/>
              <a:gd name="T86" fmla="*/ 254 w 1933"/>
              <a:gd name="T87" fmla="*/ 340 h 1933"/>
              <a:gd name="T88" fmla="*/ 1767 w 1933"/>
              <a:gd name="T89" fmla="*/ 457 h 1933"/>
              <a:gd name="T90" fmla="*/ 1774 w 1933"/>
              <a:gd name="T91" fmla="*/ 461 h 1933"/>
              <a:gd name="T92" fmla="*/ 1562 w 1933"/>
              <a:gd name="T93" fmla="*/ 228 h 1933"/>
              <a:gd name="T94" fmla="*/ 1752 w 1933"/>
              <a:gd name="T95" fmla="*/ 405 h 1933"/>
              <a:gd name="T96" fmla="*/ 295 w 1933"/>
              <a:gd name="T97" fmla="*/ 273 h 1933"/>
              <a:gd name="T98" fmla="*/ 315 w 1933"/>
              <a:gd name="T99" fmla="*/ 265 h 1933"/>
              <a:gd name="T100" fmla="*/ 539 w 1933"/>
              <a:gd name="T101" fmla="*/ 120 h 1933"/>
              <a:gd name="T102" fmla="*/ 1540 w 1933"/>
              <a:gd name="T103" fmla="*/ 211 h 1933"/>
              <a:gd name="T104" fmla="*/ 1545 w 1933"/>
              <a:gd name="T105" fmla="*/ 212 h 1933"/>
              <a:gd name="T106" fmla="*/ 1263 w 1933"/>
              <a:gd name="T107" fmla="*/ 57 h 1933"/>
              <a:gd name="T108" fmla="*/ 1504 w 1933"/>
              <a:gd name="T109" fmla="*/ 183 h 1933"/>
              <a:gd name="T110" fmla="*/ 584 w 1933"/>
              <a:gd name="T111" fmla="*/ 99 h 1933"/>
              <a:gd name="T112" fmla="*/ 712 w 1933"/>
              <a:gd name="T113" fmla="*/ 35 h 1933"/>
              <a:gd name="T114" fmla="*/ 716 w 1933"/>
              <a:gd name="T115" fmla="*/ 52 h 1933"/>
              <a:gd name="T116" fmla="*/ 1214 w 1933"/>
              <a:gd name="T117" fmla="*/ 42 h 1933"/>
              <a:gd name="T118" fmla="*/ 1193 w 1933"/>
              <a:gd name="T119" fmla="*/ 46 h 1933"/>
              <a:gd name="T120" fmla="*/ 937 w 1933"/>
              <a:gd name="T121" fmla="*/ 1 h 1933"/>
              <a:gd name="T122" fmla="*/ 886 w 1933"/>
              <a:gd name="T123" fmla="*/ 21 h 1933"/>
              <a:gd name="T124" fmla="*/ 909 w 1933"/>
              <a:gd name="T125" fmla="*/ 20 h 1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933" h="1933">
                <a:moveTo>
                  <a:pt x="967" y="1933"/>
                </a:moveTo>
                <a:cubicBezTo>
                  <a:pt x="954" y="1933"/>
                  <a:pt x="941" y="1933"/>
                  <a:pt x="929" y="1933"/>
                </a:cubicBezTo>
                <a:cubicBezTo>
                  <a:pt x="929" y="1933"/>
                  <a:pt x="929" y="1933"/>
                  <a:pt x="929" y="1933"/>
                </a:cubicBezTo>
                <a:cubicBezTo>
                  <a:pt x="880" y="1931"/>
                  <a:pt x="830" y="1925"/>
                  <a:pt x="782" y="1915"/>
                </a:cubicBezTo>
                <a:cubicBezTo>
                  <a:pt x="777" y="1914"/>
                  <a:pt x="774" y="1910"/>
                  <a:pt x="775" y="1905"/>
                </a:cubicBezTo>
                <a:cubicBezTo>
                  <a:pt x="776" y="1901"/>
                  <a:pt x="780" y="1898"/>
                  <a:pt x="785" y="1899"/>
                </a:cubicBezTo>
                <a:cubicBezTo>
                  <a:pt x="833" y="1908"/>
                  <a:pt x="881" y="1914"/>
                  <a:pt x="930" y="1916"/>
                </a:cubicBezTo>
                <a:cubicBezTo>
                  <a:pt x="930" y="1916"/>
                  <a:pt x="930" y="1916"/>
                  <a:pt x="930" y="1916"/>
                </a:cubicBezTo>
                <a:cubicBezTo>
                  <a:pt x="952" y="1917"/>
                  <a:pt x="974" y="1917"/>
                  <a:pt x="995" y="1916"/>
                </a:cubicBezTo>
                <a:cubicBezTo>
                  <a:pt x="1011" y="1916"/>
                  <a:pt x="1026" y="1915"/>
                  <a:pt x="1042" y="1914"/>
                </a:cubicBezTo>
                <a:cubicBezTo>
                  <a:pt x="1046" y="1913"/>
                  <a:pt x="1050" y="1917"/>
                  <a:pt x="1051" y="1921"/>
                </a:cubicBezTo>
                <a:cubicBezTo>
                  <a:pt x="1051" y="1926"/>
                  <a:pt x="1048" y="1930"/>
                  <a:pt x="1043" y="1930"/>
                </a:cubicBezTo>
                <a:cubicBezTo>
                  <a:pt x="1027" y="1932"/>
                  <a:pt x="1011" y="1933"/>
                  <a:pt x="996" y="1933"/>
                </a:cubicBezTo>
                <a:cubicBezTo>
                  <a:pt x="986" y="1933"/>
                  <a:pt x="976" y="1933"/>
                  <a:pt x="967" y="1933"/>
                </a:cubicBezTo>
                <a:close/>
                <a:moveTo>
                  <a:pt x="1070" y="1928"/>
                </a:moveTo>
                <a:cubicBezTo>
                  <a:pt x="1066" y="1928"/>
                  <a:pt x="1063" y="1925"/>
                  <a:pt x="1062" y="1920"/>
                </a:cubicBezTo>
                <a:cubicBezTo>
                  <a:pt x="1062" y="1916"/>
                  <a:pt x="1065" y="1911"/>
                  <a:pt x="1070" y="1911"/>
                </a:cubicBezTo>
                <a:cubicBezTo>
                  <a:pt x="1077" y="1910"/>
                  <a:pt x="1085" y="1909"/>
                  <a:pt x="1092" y="1908"/>
                </a:cubicBezTo>
                <a:cubicBezTo>
                  <a:pt x="1096" y="1908"/>
                  <a:pt x="1101" y="1911"/>
                  <a:pt x="1101" y="1915"/>
                </a:cubicBezTo>
                <a:cubicBezTo>
                  <a:pt x="1102" y="1920"/>
                  <a:pt x="1099" y="1924"/>
                  <a:pt x="1094" y="1925"/>
                </a:cubicBezTo>
                <a:cubicBezTo>
                  <a:pt x="1087" y="1926"/>
                  <a:pt x="1079" y="1927"/>
                  <a:pt x="1071" y="1928"/>
                </a:cubicBezTo>
                <a:cubicBezTo>
                  <a:pt x="1071" y="1928"/>
                  <a:pt x="1071" y="1928"/>
                  <a:pt x="1070" y="1928"/>
                </a:cubicBezTo>
                <a:close/>
                <a:moveTo>
                  <a:pt x="1121" y="1921"/>
                </a:moveTo>
                <a:cubicBezTo>
                  <a:pt x="1117" y="1921"/>
                  <a:pt x="1113" y="1918"/>
                  <a:pt x="1113" y="1914"/>
                </a:cubicBezTo>
                <a:cubicBezTo>
                  <a:pt x="1112" y="1909"/>
                  <a:pt x="1115" y="1905"/>
                  <a:pt x="1120" y="1904"/>
                </a:cubicBezTo>
                <a:cubicBezTo>
                  <a:pt x="1167" y="1896"/>
                  <a:pt x="1215" y="1885"/>
                  <a:pt x="1261" y="1870"/>
                </a:cubicBezTo>
                <a:cubicBezTo>
                  <a:pt x="1261" y="1870"/>
                  <a:pt x="1261" y="1869"/>
                  <a:pt x="1261" y="1869"/>
                </a:cubicBezTo>
                <a:cubicBezTo>
                  <a:pt x="1292" y="1860"/>
                  <a:pt x="1322" y="1848"/>
                  <a:pt x="1351" y="1835"/>
                </a:cubicBezTo>
                <a:cubicBezTo>
                  <a:pt x="1356" y="1833"/>
                  <a:pt x="1361" y="1831"/>
                  <a:pt x="1365" y="1828"/>
                </a:cubicBezTo>
                <a:cubicBezTo>
                  <a:pt x="1370" y="1827"/>
                  <a:pt x="1375" y="1828"/>
                  <a:pt x="1377" y="1833"/>
                </a:cubicBezTo>
                <a:cubicBezTo>
                  <a:pt x="1379" y="1837"/>
                  <a:pt x="1377" y="1842"/>
                  <a:pt x="1372" y="1844"/>
                </a:cubicBezTo>
                <a:cubicBezTo>
                  <a:pt x="1368" y="1846"/>
                  <a:pt x="1363" y="1848"/>
                  <a:pt x="1358" y="1850"/>
                </a:cubicBezTo>
                <a:cubicBezTo>
                  <a:pt x="1328" y="1864"/>
                  <a:pt x="1297" y="1875"/>
                  <a:pt x="1266" y="1886"/>
                </a:cubicBezTo>
                <a:cubicBezTo>
                  <a:pt x="1266" y="1886"/>
                  <a:pt x="1266" y="1886"/>
                  <a:pt x="1266" y="1886"/>
                </a:cubicBezTo>
                <a:cubicBezTo>
                  <a:pt x="1219" y="1901"/>
                  <a:pt x="1171" y="1913"/>
                  <a:pt x="1122" y="1921"/>
                </a:cubicBezTo>
                <a:cubicBezTo>
                  <a:pt x="1122" y="1921"/>
                  <a:pt x="1121" y="1921"/>
                  <a:pt x="1121" y="1921"/>
                </a:cubicBezTo>
                <a:close/>
                <a:moveTo>
                  <a:pt x="756" y="1910"/>
                </a:moveTo>
                <a:cubicBezTo>
                  <a:pt x="755" y="1910"/>
                  <a:pt x="754" y="1910"/>
                  <a:pt x="754" y="1909"/>
                </a:cubicBezTo>
                <a:cubicBezTo>
                  <a:pt x="746" y="1908"/>
                  <a:pt x="739" y="1906"/>
                  <a:pt x="732" y="1904"/>
                </a:cubicBezTo>
                <a:cubicBezTo>
                  <a:pt x="727" y="1903"/>
                  <a:pt x="724" y="1898"/>
                  <a:pt x="725" y="1894"/>
                </a:cubicBezTo>
                <a:cubicBezTo>
                  <a:pt x="727" y="1889"/>
                  <a:pt x="731" y="1887"/>
                  <a:pt x="736" y="1888"/>
                </a:cubicBezTo>
                <a:cubicBezTo>
                  <a:pt x="743" y="1889"/>
                  <a:pt x="750" y="1891"/>
                  <a:pt x="758" y="1893"/>
                </a:cubicBezTo>
                <a:cubicBezTo>
                  <a:pt x="762" y="1894"/>
                  <a:pt x="765" y="1898"/>
                  <a:pt x="764" y="1903"/>
                </a:cubicBezTo>
                <a:cubicBezTo>
                  <a:pt x="763" y="1907"/>
                  <a:pt x="760" y="1910"/>
                  <a:pt x="756" y="1910"/>
                </a:cubicBezTo>
                <a:close/>
                <a:moveTo>
                  <a:pt x="706" y="1897"/>
                </a:moveTo>
                <a:cubicBezTo>
                  <a:pt x="706" y="1897"/>
                  <a:pt x="705" y="1897"/>
                  <a:pt x="704" y="1897"/>
                </a:cubicBezTo>
                <a:cubicBezTo>
                  <a:pt x="679" y="1890"/>
                  <a:pt x="654" y="1881"/>
                  <a:pt x="629" y="1872"/>
                </a:cubicBezTo>
                <a:cubicBezTo>
                  <a:pt x="618" y="1868"/>
                  <a:pt x="607" y="1864"/>
                  <a:pt x="596" y="1859"/>
                </a:cubicBezTo>
                <a:cubicBezTo>
                  <a:pt x="596" y="1859"/>
                  <a:pt x="596" y="1859"/>
                  <a:pt x="596" y="1859"/>
                </a:cubicBezTo>
                <a:cubicBezTo>
                  <a:pt x="551" y="1840"/>
                  <a:pt x="506" y="1818"/>
                  <a:pt x="464" y="1792"/>
                </a:cubicBezTo>
                <a:cubicBezTo>
                  <a:pt x="460" y="1790"/>
                  <a:pt x="459" y="1785"/>
                  <a:pt x="461" y="1781"/>
                </a:cubicBezTo>
                <a:cubicBezTo>
                  <a:pt x="464" y="1777"/>
                  <a:pt x="469" y="1775"/>
                  <a:pt x="473" y="1778"/>
                </a:cubicBezTo>
                <a:cubicBezTo>
                  <a:pt x="514" y="1803"/>
                  <a:pt x="558" y="1825"/>
                  <a:pt x="603" y="1844"/>
                </a:cubicBezTo>
                <a:cubicBezTo>
                  <a:pt x="603" y="1844"/>
                  <a:pt x="603" y="1844"/>
                  <a:pt x="603" y="1844"/>
                </a:cubicBezTo>
                <a:cubicBezTo>
                  <a:pt x="614" y="1848"/>
                  <a:pt x="624" y="1852"/>
                  <a:pt x="635" y="1856"/>
                </a:cubicBezTo>
                <a:cubicBezTo>
                  <a:pt x="659" y="1865"/>
                  <a:pt x="684" y="1873"/>
                  <a:pt x="709" y="1880"/>
                </a:cubicBezTo>
                <a:cubicBezTo>
                  <a:pt x="713" y="1882"/>
                  <a:pt x="716" y="1886"/>
                  <a:pt x="715" y="1891"/>
                </a:cubicBezTo>
                <a:cubicBezTo>
                  <a:pt x="713" y="1895"/>
                  <a:pt x="710" y="1897"/>
                  <a:pt x="706" y="1897"/>
                </a:cubicBezTo>
                <a:close/>
                <a:moveTo>
                  <a:pt x="1394" y="1832"/>
                </a:moveTo>
                <a:cubicBezTo>
                  <a:pt x="1391" y="1832"/>
                  <a:pt x="1388" y="1831"/>
                  <a:pt x="1387" y="1828"/>
                </a:cubicBezTo>
                <a:cubicBezTo>
                  <a:pt x="1385" y="1824"/>
                  <a:pt x="1386" y="1818"/>
                  <a:pt x="1391" y="1816"/>
                </a:cubicBezTo>
                <a:cubicBezTo>
                  <a:pt x="1397" y="1813"/>
                  <a:pt x="1404" y="1810"/>
                  <a:pt x="1411" y="1806"/>
                </a:cubicBezTo>
                <a:cubicBezTo>
                  <a:pt x="1415" y="1804"/>
                  <a:pt x="1420" y="1805"/>
                  <a:pt x="1422" y="1810"/>
                </a:cubicBezTo>
                <a:cubicBezTo>
                  <a:pt x="1424" y="1814"/>
                  <a:pt x="1423" y="1819"/>
                  <a:pt x="1418" y="1821"/>
                </a:cubicBezTo>
                <a:cubicBezTo>
                  <a:pt x="1412" y="1825"/>
                  <a:pt x="1405" y="1828"/>
                  <a:pt x="1398" y="1832"/>
                </a:cubicBezTo>
                <a:cubicBezTo>
                  <a:pt x="1397" y="1832"/>
                  <a:pt x="1396" y="1832"/>
                  <a:pt x="1394" y="1832"/>
                </a:cubicBezTo>
                <a:close/>
                <a:moveTo>
                  <a:pt x="1439" y="1808"/>
                </a:moveTo>
                <a:cubicBezTo>
                  <a:pt x="1436" y="1808"/>
                  <a:pt x="1433" y="1807"/>
                  <a:pt x="1432" y="1804"/>
                </a:cubicBezTo>
                <a:cubicBezTo>
                  <a:pt x="1430" y="1800"/>
                  <a:pt x="1431" y="1795"/>
                  <a:pt x="1435" y="1793"/>
                </a:cubicBezTo>
                <a:cubicBezTo>
                  <a:pt x="1477" y="1769"/>
                  <a:pt x="1518" y="1741"/>
                  <a:pt x="1556" y="1711"/>
                </a:cubicBezTo>
                <a:cubicBezTo>
                  <a:pt x="1556" y="1711"/>
                  <a:pt x="1556" y="1711"/>
                  <a:pt x="1556" y="1711"/>
                </a:cubicBezTo>
                <a:cubicBezTo>
                  <a:pt x="1585" y="1688"/>
                  <a:pt x="1613" y="1663"/>
                  <a:pt x="1640" y="1637"/>
                </a:cubicBezTo>
                <a:cubicBezTo>
                  <a:pt x="1643" y="1633"/>
                  <a:pt x="1648" y="1633"/>
                  <a:pt x="1652" y="1637"/>
                </a:cubicBezTo>
                <a:cubicBezTo>
                  <a:pt x="1655" y="1640"/>
                  <a:pt x="1655" y="1645"/>
                  <a:pt x="1652" y="1649"/>
                </a:cubicBezTo>
                <a:cubicBezTo>
                  <a:pt x="1625" y="1676"/>
                  <a:pt x="1596" y="1701"/>
                  <a:pt x="1566" y="1725"/>
                </a:cubicBezTo>
                <a:cubicBezTo>
                  <a:pt x="1566" y="1725"/>
                  <a:pt x="1566" y="1725"/>
                  <a:pt x="1566" y="1725"/>
                </a:cubicBezTo>
                <a:cubicBezTo>
                  <a:pt x="1528" y="1755"/>
                  <a:pt x="1486" y="1783"/>
                  <a:pt x="1443" y="1807"/>
                </a:cubicBezTo>
                <a:cubicBezTo>
                  <a:pt x="1442" y="1808"/>
                  <a:pt x="1441" y="1808"/>
                  <a:pt x="1439" y="1808"/>
                </a:cubicBezTo>
                <a:close/>
                <a:moveTo>
                  <a:pt x="445" y="1778"/>
                </a:moveTo>
                <a:cubicBezTo>
                  <a:pt x="443" y="1778"/>
                  <a:pt x="441" y="1778"/>
                  <a:pt x="440" y="1777"/>
                </a:cubicBezTo>
                <a:cubicBezTo>
                  <a:pt x="434" y="1773"/>
                  <a:pt x="427" y="1769"/>
                  <a:pt x="421" y="1764"/>
                </a:cubicBezTo>
                <a:cubicBezTo>
                  <a:pt x="417" y="1762"/>
                  <a:pt x="416" y="1757"/>
                  <a:pt x="419" y="1753"/>
                </a:cubicBezTo>
                <a:cubicBezTo>
                  <a:pt x="421" y="1749"/>
                  <a:pt x="427" y="1748"/>
                  <a:pt x="430" y="1750"/>
                </a:cubicBezTo>
                <a:cubicBezTo>
                  <a:pt x="437" y="1755"/>
                  <a:pt x="443" y="1759"/>
                  <a:pt x="449" y="1763"/>
                </a:cubicBezTo>
                <a:cubicBezTo>
                  <a:pt x="453" y="1765"/>
                  <a:pt x="454" y="1771"/>
                  <a:pt x="452" y="1775"/>
                </a:cubicBezTo>
                <a:cubicBezTo>
                  <a:pt x="450" y="1777"/>
                  <a:pt x="447" y="1778"/>
                  <a:pt x="445" y="1778"/>
                </a:cubicBezTo>
                <a:close/>
                <a:moveTo>
                  <a:pt x="403" y="1750"/>
                </a:moveTo>
                <a:cubicBezTo>
                  <a:pt x="401" y="1750"/>
                  <a:pt x="399" y="1749"/>
                  <a:pt x="398" y="1748"/>
                </a:cubicBezTo>
                <a:cubicBezTo>
                  <a:pt x="368" y="1726"/>
                  <a:pt x="339" y="1703"/>
                  <a:pt x="312" y="1678"/>
                </a:cubicBezTo>
                <a:cubicBezTo>
                  <a:pt x="310" y="1676"/>
                  <a:pt x="310" y="1676"/>
                  <a:pt x="310" y="1676"/>
                </a:cubicBezTo>
                <a:cubicBezTo>
                  <a:pt x="310" y="1676"/>
                  <a:pt x="310" y="1676"/>
                  <a:pt x="310" y="1676"/>
                </a:cubicBezTo>
                <a:cubicBezTo>
                  <a:pt x="273" y="1642"/>
                  <a:pt x="240" y="1605"/>
                  <a:pt x="209" y="1567"/>
                </a:cubicBezTo>
                <a:cubicBezTo>
                  <a:pt x="206" y="1563"/>
                  <a:pt x="207" y="1558"/>
                  <a:pt x="210" y="1555"/>
                </a:cubicBezTo>
                <a:cubicBezTo>
                  <a:pt x="214" y="1552"/>
                  <a:pt x="219" y="1552"/>
                  <a:pt x="222" y="1556"/>
                </a:cubicBezTo>
                <a:cubicBezTo>
                  <a:pt x="252" y="1594"/>
                  <a:pt x="286" y="1630"/>
                  <a:pt x="321" y="1663"/>
                </a:cubicBezTo>
                <a:cubicBezTo>
                  <a:pt x="321" y="1663"/>
                  <a:pt x="321" y="1663"/>
                  <a:pt x="321" y="1663"/>
                </a:cubicBezTo>
                <a:cubicBezTo>
                  <a:pt x="324" y="1666"/>
                  <a:pt x="324" y="1666"/>
                  <a:pt x="324" y="1666"/>
                </a:cubicBezTo>
                <a:cubicBezTo>
                  <a:pt x="350" y="1690"/>
                  <a:pt x="378" y="1713"/>
                  <a:pt x="408" y="1734"/>
                </a:cubicBezTo>
                <a:cubicBezTo>
                  <a:pt x="411" y="1737"/>
                  <a:pt x="412" y="1742"/>
                  <a:pt x="409" y="1746"/>
                </a:cubicBezTo>
                <a:cubicBezTo>
                  <a:pt x="408" y="1748"/>
                  <a:pt x="405" y="1750"/>
                  <a:pt x="403" y="1750"/>
                </a:cubicBezTo>
                <a:close/>
                <a:moveTo>
                  <a:pt x="1665" y="1631"/>
                </a:moveTo>
                <a:cubicBezTo>
                  <a:pt x="1663" y="1631"/>
                  <a:pt x="1661" y="1630"/>
                  <a:pt x="1659" y="1629"/>
                </a:cubicBezTo>
                <a:cubicBezTo>
                  <a:pt x="1656" y="1625"/>
                  <a:pt x="1656" y="1620"/>
                  <a:pt x="1659" y="1617"/>
                </a:cubicBezTo>
                <a:cubicBezTo>
                  <a:pt x="1664" y="1611"/>
                  <a:pt x="1669" y="1606"/>
                  <a:pt x="1674" y="1600"/>
                </a:cubicBezTo>
                <a:cubicBezTo>
                  <a:pt x="1677" y="1597"/>
                  <a:pt x="1683" y="1596"/>
                  <a:pt x="1686" y="1599"/>
                </a:cubicBezTo>
                <a:cubicBezTo>
                  <a:pt x="1690" y="1603"/>
                  <a:pt x="1690" y="1608"/>
                  <a:pt x="1687" y="1611"/>
                </a:cubicBezTo>
                <a:cubicBezTo>
                  <a:pt x="1682" y="1617"/>
                  <a:pt x="1677" y="1623"/>
                  <a:pt x="1671" y="1628"/>
                </a:cubicBezTo>
                <a:cubicBezTo>
                  <a:pt x="1670" y="1630"/>
                  <a:pt x="1668" y="1631"/>
                  <a:pt x="1665" y="1631"/>
                </a:cubicBezTo>
                <a:close/>
                <a:moveTo>
                  <a:pt x="1699" y="1593"/>
                </a:moveTo>
                <a:cubicBezTo>
                  <a:pt x="1697" y="1593"/>
                  <a:pt x="1695" y="1592"/>
                  <a:pt x="1694" y="1591"/>
                </a:cubicBezTo>
                <a:cubicBezTo>
                  <a:pt x="1690" y="1588"/>
                  <a:pt x="1690" y="1582"/>
                  <a:pt x="1693" y="1579"/>
                </a:cubicBezTo>
                <a:cubicBezTo>
                  <a:pt x="1724" y="1542"/>
                  <a:pt x="1752" y="1502"/>
                  <a:pt x="1778" y="1461"/>
                </a:cubicBezTo>
                <a:cubicBezTo>
                  <a:pt x="1778" y="1461"/>
                  <a:pt x="1778" y="1461"/>
                  <a:pt x="1778" y="1461"/>
                </a:cubicBezTo>
                <a:cubicBezTo>
                  <a:pt x="1797" y="1429"/>
                  <a:pt x="1815" y="1395"/>
                  <a:pt x="1830" y="1362"/>
                </a:cubicBezTo>
                <a:cubicBezTo>
                  <a:pt x="1832" y="1357"/>
                  <a:pt x="1837" y="1355"/>
                  <a:pt x="1841" y="1357"/>
                </a:cubicBezTo>
                <a:cubicBezTo>
                  <a:pt x="1846" y="1359"/>
                  <a:pt x="1847" y="1364"/>
                  <a:pt x="1846" y="1369"/>
                </a:cubicBezTo>
                <a:cubicBezTo>
                  <a:pt x="1830" y="1403"/>
                  <a:pt x="1812" y="1437"/>
                  <a:pt x="1792" y="1469"/>
                </a:cubicBezTo>
                <a:cubicBezTo>
                  <a:pt x="1792" y="1469"/>
                  <a:pt x="1792" y="1469"/>
                  <a:pt x="1792" y="1469"/>
                </a:cubicBezTo>
                <a:cubicBezTo>
                  <a:pt x="1766" y="1512"/>
                  <a:pt x="1737" y="1552"/>
                  <a:pt x="1706" y="1590"/>
                </a:cubicBezTo>
                <a:cubicBezTo>
                  <a:pt x="1704" y="1592"/>
                  <a:pt x="1702" y="1593"/>
                  <a:pt x="1699" y="1593"/>
                </a:cubicBezTo>
                <a:close/>
                <a:moveTo>
                  <a:pt x="198" y="1547"/>
                </a:moveTo>
                <a:cubicBezTo>
                  <a:pt x="196" y="1547"/>
                  <a:pt x="193" y="1546"/>
                  <a:pt x="192" y="1544"/>
                </a:cubicBezTo>
                <a:cubicBezTo>
                  <a:pt x="187" y="1538"/>
                  <a:pt x="183" y="1532"/>
                  <a:pt x="178" y="1525"/>
                </a:cubicBezTo>
                <a:cubicBezTo>
                  <a:pt x="176" y="1522"/>
                  <a:pt x="176" y="1516"/>
                  <a:pt x="180" y="1514"/>
                </a:cubicBezTo>
                <a:cubicBezTo>
                  <a:pt x="184" y="1511"/>
                  <a:pt x="189" y="1512"/>
                  <a:pt x="192" y="1516"/>
                </a:cubicBezTo>
                <a:cubicBezTo>
                  <a:pt x="196" y="1522"/>
                  <a:pt x="201" y="1528"/>
                  <a:pt x="205" y="1534"/>
                </a:cubicBezTo>
                <a:cubicBezTo>
                  <a:pt x="208" y="1538"/>
                  <a:pt x="207" y="1543"/>
                  <a:pt x="204" y="1546"/>
                </a:cubicBezTo>
                <a:cubicBezTo>
                  <a:pt x="202" y="1547"/>
                  <a:pt x="200" y="1547"/>
                  <a:pt x="198" y="1547"/>
                </a:cubicBezTo>
                <a:close/>
                <a:moveTo>
                  <a:pt x="169" y="1506"/>
                </a:moveTo>
                <a:cubicBezTo>
                  <a:pt x="166" y="1506"/>
                  <a:pt x="164" y="1504"/>
                  <a:pt x="162" y="1502"/>
                </a:cubicBezTo>
                <a:cubicBezTo>
                  <a:pt x="141" y="1470"/>
                  <a:pt x="122" y="1437"/>
                  <a:pt x="105" y="1403"/>
                </a:cubicBezTo>
                <a:cubicBezTo>
                  <a:pt x="105" y="1403"/>
                  <a:pt x="105" y="1403"/>
                  <a:pt x="105" y="1403"/>
                </a:cubicBezTo>
                <a:cubicBezTo>
                  <a:pt x="101" y="1395"/>
                  <a:pt x="97" y="1387"/>
                  <a:pt x="93" y="1379"/>
                </a:cubicBezTo>
                <a:cubicBezTo>
                  <a:pt x="76" y="1342"/>
                  <a:pt x="61" y="1305"/>
                  <a:pt x="48" y="1266"/>
                </a:cubicBezTo>
                <a:cubicBezTo>
                  <a:pt x="47" y="1262"/>
                  <a:pt x="49" y="1257"/>
                  <a:pt x="54" y="1256"/>
                </a:cubicBezTo>
                <a:cubicBezTo>
                  <a:pt x="58" y="1254"/>
                  <a:pt x="63" y="1257"/>
                  <a:pt x="64" y="1261"/>
                </a:cubicBezTo>
                <a:cubicBezTo>
                  <a:pt x="77" y="1299"/>
                  <a:pt x="91" y="1336"/>
                  <a:pt x="108" y="1371"/>
                </a:cubicBezTo>
                <a:cubicBezTo>
                  <a:pt x="112" y="1379"/>
                  <a:pt x="116" y="1388"/>
                  <a:pt x="120" y="1396"/>
                </a:cubicBezTo>
                <a:cubicBezTo>
                  <a:pt x="120" y="1396"/>
                  <a:pt x="120" y="1396"/>
                  <a:pt x="120" y="1396"/>
                </a:cubicBezTo>
                <a:cubicBezTo>
                  <a:pt x="137" y="1429"/>
                  <a:pt x="156" y="1461"/>
                  <a:pt x="176" y="1493"/>
                </a:cubicBezTo>
                <a:cubicBezTo>
                  <a:pt x="179" y="1496"/>
                  <a:pt x="178" y="1502"/>
                  <a:pt x="174" y="1504"/>
                </a:cubicBezTo>
                <a:cubicBezTo>
                  <a:pt x="172" y="1505"/>
                  <a:pt x="171" y="1506"/>
                  <a:pt x="169" y="1506"/>
                </a:cubicBezTo>
                <a:close/>
                <a:moveTo>
                  <a:pt x="1849" y="1348"/>
                </a:moveTo>
                <a:cubicBezTo>
                  <a:pt x="1848" y="1348"/>
                  <a:pt x="1847" y="1348"/>
                  <a:pt x="1846" y="1347"/>
                </a:cubicBezTo>
                <a:cubicBezTo>
                  <a:pt x="1842" y="1345"/>
                  <a:pt x="1840" y="1340"/>
                  <a:pt x="1841" y="1336"/>
                </a:cubicBezTo>
                <a:cubicBezTo>
                  <a:pt x="1844" y="1330"/>
                  <a:pt x="1846" y="1325"/>
                  <a:pt x="1848" y="1319"/>
                </a:cubicBezTo>
                <a:cubicBezTo>
                  <a:pt x="1850" y="1315"/>
                  <a:pt x="1855" y="1313"/>
                  <a:pt x="1859" y="1314"/>
                </a:cubicBezTo>
                <a:cubicBezTo>
                  <a:pt x="1864" y="1316"/>
                  <a:pt x="1866" y="1321"/>
                  <a:pt x="1864" y="1325"/>
                </a:cubicBezTo>
                <a:cubicBezTo>
                  <a:pt x="1862" y="1331"/>
                  <a:pt x="1859" y="1337"/>
                  <a:pt x="1857" y="1343"/>
                </a:cubicBezTo>
                <a:cubicBezTo>
                  <a:pt x="1856" y="1346"/>
                  <a:pt x="1852" y="1348"/>
                  <a:pt x="1849" y="1348"/>
                </a:cubicBezTo>
                <a:close/>
                <a:moveTo>
                  <a:pt x="1885" y="1248"/>
                </a:moveTo>
                <a:cubicBezTo>
                  <a:pt x="1884" y="1248"/>
                  <a:pt x="1883" y="1248"/>
                  <a:pt x="1882" y="1248"/>
                </a:cubicBezTo>
                <a:cubicBezTo>
                  <a:pt x="1878" y="1247"/>
                  <a:pt x="1875" y="1242"/>
                  <a:pt x="1877" y="1237"/>
                </a:cubicBezTo>
                <a:cubicBezTo>
                  <a:pt x="1887" y="1202"/>
                  <a:pt x="1896" y="1165"/>
                  <a:pt x="1902" y="1128"/>
                </a:cubicBezTo>
                <a:cubicBezTo>
                  <a:pt x="1903" y="1124"/>
                  <a:pt x="1907" y="1120"/>
                  <a:pt x="1912" y="1121"/>
                </a:cubicBezTo>
                <a:cubicBezTo>
                  <a:pt x="1917" y="1122"/>
                  <a:pt x="1920" y="1126"/>
                  <a:pt x="1919" y="1131"/>
                </a:cubicBezTo>
                <a:cubicBezTo>
                  <a:pt x="1912" y="1169"/>
                  <a:pt x="1904" y="1206"/>
                  <a:pt x="1893" y="1242"/>
                </a:cubicBezTo>
                <a:cubicBezTo>
                  <a:pt x="1892" y="1246"/>
                  <a:pt x="1888" y="1248"/>
                  <a:pt x="1885" y="1248"/>
                </a:cubicBezTo>
                <a:close/>
                <a:moveTo>
                  <a:pt x="48" y="1245"/>
                </a:moveTo>
                <a:cubicBezTo>
                  <a:pt x="44" y="1245"/>
                  <a:pt x="41" y="1243"/>
                  <a:pt x="40" y="1239"/>
                </a:cubicBezTo>
                <a:cubicBezTo>
                  <a:pt x="38" y="1232"/>
                  <a:pt x="36" y="1224"/>
                  <a:pt x="34" y="1217"/>
                </a:cubicBezTo>
                <a:cubicBezTo>
                  <a:pt x="32" y="1213"/>
                  <a:pt x="35" y="1208"/>
                  <a:pt x="40" y="1207"/>
                </a:cubicBezTo>
                <a:cubicBezTo>
                  <a:pt x="44" y="1205"/>
                  <a:pt x="49" y="1208"/>
                  <a:pt x="50" y="1213"/>
                </a:cubicBezTo>
                <a:cubicBezTo>
                  <a:pt x="52" y="1220"/>
                  <a:pt x="54" y="1227"/>
                  <a:pt x="56" y="1234"/>
                </a:cubicBezTo>
                <a:cubicBezTo>
                  <a:pt x="57" y="1239"/>
                  <a:pt x="55" y="1243"/>
                  <a:pt x="50" y="1245"/>
                </a:cubicBezTo>
                <a:cubicBezTo>
                  <a:pt x="49" y="1245"/>
                  <a:pt x="49" y="1245"/>
                  <a:pt x="48" y="1245"/>
                </a:cubicBezTo>
                <a:close/>
                <a:moveTo>
                  <a:pt x="35" y="1196"/>
                </a:moveTo>
                <a:cubicBezTo>
                  <a:pt x="31" y="1196"/>
                  <a:pt x="27" y="1193"/>
                  <a:pt x="27" y="1189"/>
                </a:cubicBezTo>
                <a:cubicBezTo>
                  <a:pt x="18" y="1152"/>
                  <a:pt x="11" y="1115"/>
                  <a:pt x="7" y="1077"/>
                </a:cubicBezTo>
                <a:cubicBezTo>
                  <a:pt x="5" y="1058"/>
                  <a:pt x="3" y="1038"/>
                  <a:pt x="2" y="1018"/>
                </a:cubicBezTo>
                <a:cubicBezTo>
                  <a:pt x="1" y="1001"/>
                  <a:pt x="0" y="984"/>
                  <a:pt x="0" y="967"/>
                </a:cubicBezTo>
                <a:cubicBezTo>
                  <a:pt x="0" y="954"/>
                  <a:pt x="1" y="942"/>
                  <a:pt x="1" y="929"/>
                </a:cubicBezTo>
                <a:cubicBezTo>
                  <a:pt x="1" y="924"/>
                  <a:pt x="6" y="921"/>
                  <a:pt x="10" y="921"/>
                </a:cubicBezTo>
                <a:cubicBezTo>
                  <a:pt x="15" y="921"/>
                  <a:pt x="18" y="925"/>
                  <a:pt x="18" y="930"/>
                </a:cubicBezTo>
                <a:cubicBezTo>
                  <a:pt x="18" y="942"/>
                  <a:pt x="17" y="955"/>
                  <a:pt x="17" y="967"/>
                </a:cubicBezTo>
                <a:cubicBezTo>
                  <a:pt x="17" y="984"/>
                  <a:pt x="18" y="1001"/>
                  <a:pt x="19" y="1017"/>
                </a:cubicBezTo>
                <a:cubicBezTo>
                  <a:pt x="20" y="1037"/>
                  <a:pt x="21" y="1056"/>
                  <a:pt x="24" y="1075"/>
                </a:cubicBezTo>
                <a:cubicBezTo>
                  <a:pt x="28" y="1112"/>
                  <a:pt x="34" y="1149"/>
                  <a:pt x="43" y="1185"/>
                </a:cubicBezTo>
                <a:cubicBezTo>
                  <a:pt x="44" y="1190"/>
                  <a:pt x="41" y="1195"/>
                  <a:pt x="37" y="1196"/>
                </a:cubicBezTo>
                <a:cubicBezTo>
                  <a:pt x="36" y="1196"/>
                  <a:pt x="35" y="1196"/>
                  <a:pt x="35" y="1196"/>
                </a:cubicBezTo>
                <a:close/>
                <a:moveTo>
                  <a:pt x="1915" y="1110"/>
                </a:moveTo>
                <a:cubicBezTo>
                  <a:pt x="1915" y="1110"/>
                  <a:pt x="1914" y="1110"/>
                  <a:pt x="1914" y="1110"/>
                </a:cubicBezTo>
                <a:cubicBezTo>
                  <a:pt x="1909" y="1109"/>
                  <a:pt x="1906" y="1105"/>
                  <a:pt x="1907" y="1100"/>
                </a:cubicBezTo>
                <a:cubicBezTo>
                  <a:pt x="1908" y="1093"/>
                  <a:pt x="1909" y="1086"/>
                  <a:pt x="1909" y="1078"/>
                </a:cubicBezTo>
                <a:cubicBezTo>
                  <a:pt x="1910" y="1074"/>
                  <a:pt x="1914" y="1070"/>
                  <a:pt x="1919" y="1071"/>
                </a:cubicBezTo>
                <a:cubicBezTo>
                  <a:pt x="1924" y="1071"/>
                  <a:pt x="1927" y="1076"/>
                  <a:pt x="1926" y="1080"/>
                </a:cubicBezTo>
                <a:cubicBezTo>
                  <a:pt x="1925" y="1088"/>
                  <a:pt x="1924" y="1095"/>
                  <a:pt x="1923" y="1103"/>
                </a:cubicBezTo>
                <a:cubicBezTo>
                  <a:pt x="1923" y="1107"/>
                  <a:pt x="1919" y="1110"/>
                  <a:pt x="1915" y="1110"/>
                </a:cubicBezTo>
                <a:close/>
                <a:moveTo>
                  <a:pt x="1921" y="1060"/>
                </a:moveTo>
                <a:cubicBezTo>
                  <a:pt x="1921" y="1060"/>
                  <a:pt x="1920" y="1060"/>
                  <a:pt x="1920" y="1060"/>
                </a:cubicBezTo>
                <a:cubicBezTo>
                  <a:pt x="1915" y="1059"/>
                  <a:pt x="1912" y="1055"/>
                  <a:pt x="1912" y="1050"/>
                </a:cubicBezTo>
                <a:cubicBezTo>
                  <a:pt x="1915" y="1023"/>
                  <a:pt x="1916" y="995"/>
                  <a:pt x="1916" y="967"/>
                </a:cubicBezTo>
                <a:cubicBezTo>
                  <a:pt x="1916" y="946"/>
                  <a:pt x="1915" y="925"/>
                  <a:pt x="1914" y="905"/>
                </a:cubicBezTo>
                <a:cubicBezTo>
                  <a:pt x="1914" y="905"/>
                  <a:pt x="1914" y="905"/>
                  <a:pt x="1914" y="905"/>
                </a:cubicBezTo>
                <a:cubicBezTo>
                  <a:pt x="1913" y="894"/>
                  <a:pt x="1912" y="884"/>
                  <a:pt x="1911" y="874"/>
                </a:cubicBezTo>
                <a:cubicBezTo>
                  <a:pt x="1909" y="847"/>
                  <a:pt x="1905" y="820"/>
                  <a:pt x="1900" y="794"/>
                </a:cubicBezTo>
                <a:cubicBezTo>
                  <a:pt x="1899" y="789"/>
                  <a:pt x="1902" y="785"/>
                  <a:pt x="1907" y="784"/>
                </a:cubicBezTo>
                <a:cubicBezTo>
                  <a:pt x="1911" y="783"/>
                  <a:pt x="1916" y="786"/>
                  <a:pt x="1917" y="790"/>
                </a:cubicBezTo>
                <a:cubicBezTo>
                  <a:pt x="1922" y="817"/>
                  <a:pt x="1926" y="845"/>
                  <a:pt x="1928" y="872"/>
                </a:cubicBezTo>
                <a:cubicBezTo>
                  <a:pt x="1929" y="883"/>
                  <a:pt x="1930" y="893"/>
                  <a:pt x="1931" y="904"/>
                </a:cubicBezTo>
                <a:cubicBezTo>
                  <a:pt x="1931" y="904"/>
                  <a:pt x="1931" y="904"/>
                  <a:pt x="1931" y="904"/>
                </a:cubicBezTo>
                <a:cubicBezTo>
                  <a:pt x="1932" y="925"/>
                  <a:pt x="1933" y="946"/>
                  <a:pt x="1933" y="967"/>
                </a:cubicBezTo>
                <a:cubicBezTo>
                  <a:pt x="1933" y="995"/>
                  <a:pt x="1932" y="1024"/>
                  <a:pt x="1929" y="1052"/>
                </a:cubicBezTo>
                <a:cubicBezTo>
                  <a:pt x="1929" y="1056"/>
                  <a:pt x="1925" y="1060"/>
                  <a:pt x="1921" y="1060"/>
                </a:cubicBezTo>
                <a:close/>
                <a:moveTo>
                  <a:pt x="11" y="910"/>
                </a:moveTo>
                <a:cubicBezTo>
                  <a:pt x="11" y="910"/>
                  <a:pt x="11" y="909"/>
                  <a:pt x="11" y="909"/>
                </a:cubicBezTo>
                <a:cubicBezTo>
                  <a:pt x="6" y="909"/>
                  <a:pt x="2" y="905"/>
                  <a:pt x="3" y="900"/>
                </a:cubicBezTo>
                <a:cubicBezTo>
                  <a:pt x="3" y="893"/>
                  <a:pt x="4" y="885"/>
                  <a:pt x="5" y="878"/>
                </a:cubicBezTo>
                <a:cubicBezTo>
                  <a:pt x="5" y="873"/>
                  <a:pt x="9" y="870"/>
                  <a:pt x="14" y="870"/>
                </a:cubicBezTo>
                <a:cubicBezTo>
                  <a:pt x="19" y="870"/>
                  <a:pt x="22" y="875"/>
                  <a:pt x="22" y="879"/>
                </a:cubicBezTo>
                <a:cubicBezTo>
                  <a:pt x="21" y="887"/>
                  <a:pt x="20" y="894"/>
                  <a:pt x="20" y="902"/>
                </a:cubicBezTo>
                <a:cubicBezTo>
                  <a:pt x="19" y="906"/>
                  <a:pt x="16" y="910"/>
                  <a:pt x="11" y="910"/>
                </a:cubicBezTo>
                <a:close/>
                <a:moveTo>
                  <a:pt x="16" y="859"/>
                </a:moveTo>
                <a:cubicBezTo>
                  <a:pt x="16" y="859"/>
                  <a:pt x="15" y="859"/>
                  <a:pt x="15" y="859"/>
                </a:cubicBezTo>
                <a:cubicBezTo>
                  <a:pt x="10" y="858"/>
                  <a:pt x="7" y="854"/>
                  <a:pt x="8" y="849"/>
                </a:cubicBezTo>
                <a:cubicBezTo>
                  <a:pt x="12" y="812"/>
                  <a:pt x="19" y="774"/>
                  <a:pt x="28" y="737"/>
                </a:cubicBezTo>
                <a:cubicBezTo>
                  <a:pt x="36" y="708"/>
                  <a:pt x="44" y="679"/>
                  <a:pt x="54" y="650"/>
                </a:cubicBezTo>
                <a:cubicBezTo>
                  <a:pt x="60" y="632"/>
                  <a:pt x="67" y="614"/>
                  <a:pt x="75" y="596"/>
                </a:cubicBezTo>
                <a:cubicBezTo>
                  <a:pt x="76" y="592"/>
                  <a:pt x="81" y="590"/>
                  <a:pt x="86" y="592"/>
                </a:cubicBezTo>
                <a:cubicBezTo>
                  <a:pt x="90" y="593"/>
                  <a:pt x="92" y="598"/>
                  <a:pt x="90" y="603"/>
                </a:cubicBezTo>
                <a:cubicBezTo>
                  <a:pt x="83" y="620"/>
                  <a:pt x="76" y="638"/>
                  <a:pt x="70" y="656"/>
                </a:cubicBezTo>
                <a:cubicBezTo>
                  <a:pt x="60" y="684"/>
                  <a:pt x="52" y="712"/>
                  <a:pt x="45" y="741"/>
                </a:cubicBezTo>
                <a:cubicBezTo>
                  <a:pt x="36" y="777"/>
                  <a:pt x="29" y="814"/>
                  <a:pt x="25" y="851"/>
                </a:cubicBezTo>
                <a:cubicBezTo>
                  <a:pt x="24" y="856"/>
                  <a:pt x="20" y="859"/>
                  <a:pt x="16" y="859"/>
                </a:cubicBezTo>
                <a:close/>
                <a:moveTo>
                  <a:pt x="1903" y="773"/>
                </a:moveTo>
                <a:cubicBezTo>
                  <a:pt x="1899" y="773"/>
                  <a:pt x="1895" y="770"/>
                  <a:pt x="1894" y="766"/>
                </a:cubicBezTo>
                <a:cubicBezTo>
                  <a:pt x="1893" y="759"/>
                  <a:pt x="1891" y="751"/>
                  <a:pt x="1889" y="744"/>
                </a:cubicBezTo>
                <a:cubicBezTo>
                  <a:pt x="1888" y="740"/>
                  <a:pt x="1891" y="735"/>
                  <a:pt x="1896" y="734"/>
                </a:cubicBezTo>
                <a:cubicBezTo>
                  <a:pt x="1900" y="733"/>
                  <a:pt x="1905" y="736"/>
                  <a:pt x="1906" y="740"/>
                </a:cubicBezTo>
                <a:cubicBezTo>
                  <a:pt x="1908" y="748"/>
                  <a:pt x="1909" y="755"/>
                  <a:pt x="1911" y="762"/>
                </a:cubicBezTo>
                <a:cubicBezTo>
                  <a:pt x="1912" y="767"/>
                  <a:pt x="1909" y="772"/>
                  <a:pt x="1904" y="773"/>
                </a:cubicBezTo>
                <a:cubicBezTo>
                  <a:pt x="1904" y="773"/>
                  <a:pt x="1903" y="773"/>
                  <a:pt x="1903" y="773"/>
                </a:cubicBezTo>
                <a:close/>
                <a:moveTo>
                  <a:pt x="1891" y="723"/>
                </a:moveTo>
                <a:cubicBezTo>
                  <a:pt x="1887" y="723"/>
                  <a:pt x="1883" y="721"/>
                  <a:pt x="1882" y="717"/>
                </a:cubicBezTo>
                <a:cubicBezTo>
                  <a:pt x="1870" y="670"/>
                  <a:pt x="1853" y="624"/>
                  <a:pt x="1833" y="580"/>
                </a:cubicBezTo>
                <a:cubicBezTo>
                  <a:pt x="1833" y="580"/>
                  <a:pt x="1833" y="580"/>
                  <a:pt x="1833" y="580"/>
                </a:cubicBezTo>
                <a:cubicBezTo>
                  <a:pt x="1825" y="561"/>
                  <a:pt x="1816" y="542"/>
                  <a:pt x="1806" y="524"/>
                </a:cubicBezTo>
                <a:cubicBezTo>
                  <a:pt x="1798" y="510"/>
                  <a:pt x="1790" y="495"/>
                  <a:pt x="1782" y="481"/>
                </a:cubicBezTo>
                <a:cubicBezTo>
                  <a:pt x="1779" y="477"/>
                  <a:pt x="1780" y="471"/>
                  <a:pt x="1784" y="469"/>
                </a:cubicBezTo>
                <a:cubicBezTo>
                  <a:pt x="1789" y="466"/>
                  <a:pt x="1794" y="468"/>
                  <a:pt x="1796" y="472"/>
                </a:cubicBezTo>
                <a:cubicBezTo>
                  <a:pt x="1805" y="486"/>
                  <a:pt x="1813" y="501"/>
                  <a:pt x="1821" y="516"/>
                </a:cubicBezTo>
                <a:cubicBezTo>
                  <a:pt x="1831" y="535"/>
                  <a:pt x="1840" y="554"/>
                  <a:pt x="1849" y="573"/>
                </a:cubicBezTo>
                <a:cubicBezTo>
                  <a:pt x="1849" y="573"/>
                  <a:pt x="1849" y="573"/>
                  <a:pt x="1849" y="573"/>
                </a:cubicBezTo>
                <a:cubicBezTo>
                  <a:pt x="1869" y="618"/>
                  <a:pt x="1886" y="665"/>
                  <a:pt x="1899" y="713"/>
                </a:cubicBezTo>
                <a:cubicBezTo>
                  <a:pt x="1900" y="717"/>
                  <a:pt x="1897" y="722"/>
                  <a:pt x="1893" y="723"/>
                </a:cubicBezTo>
                <a:cubicBezTo>
                  <a:pt x="1892" y="723"/>
                  <a:pt x="1891" y="723"/>
                  <a:pt x="1891" y="723"/>
                </a:cubicBezTo>
                <a:close/>
                <a:moveTo>
                  <a:pt x="94" y="582"/>
                </a:moveTo>
                <a:cubicBezTo>
                  <a:pt x="93" y="582"/>
                  <a:pt x="91" y="582"/>
                  <a:pt x="90" y="581"/>
                </a:cubicBezTo>
                <a:cubicBezTo>
                  <a:pt x="86" y="579"/>
                  <a:pt x="84" y="574"/>
                  <a:pt x="86" y="570"/>
                </a:cubicBezTo>
                <a:cubicBezTo>
                  <a:pt x="89" y="563"/>
                  <a:pt x="92" y="556"/>
                  <a:pt x="96" y="549"/>
                </a:cubicBezTo>
                <a:cubicBezTo>
                  <a:pt x="98" y="545"/>
                  <a:pt x="103" y="543"/>
                  <a:pt x="107" y="545"/>
                </a:cubicBezTo>
                <a:cubicBezTo>
                  <a:pt x="111" y="547"/>
                  <a:pt x="113" y="553"/>
                  <a:pt x="111" y="557"/>
                </a:cubicBezTo>
                <a:cubicBezTo>
                  <a:pt x="108" y="563"/>
                  <a:pt x="104" y="570"/>
                  <a:pt x="101" y="577"/>
                </a:cubicBezTo>
                <a:cubicBezTo>
                  <a:pt x="100" y="580"/>
                  <a:pt x="97" y="582"/>
                  <a:pt x="94" y="582"/>
                </a:cubicBezTo>
                <a:close/>
                <a:moveTo>
                  <a:pt x="116" y="536"/>
                </a:moveTo>
                <a:cubicBezTo>
                  <a:pt x="115" y="536"/>
                  <a:pt x="113" y="536"/>
                  <a:pt x="112" y="535"/>
                </a:cubicBezTo>
                <a:cubicBezTo>
                  <a:pt x="108" y="533"/>
                  <a:pt x="106" y="528"/>
                  <a:pt x="108" y="524"/>
                </a:cubicBezTo>
                <a:cubicBezTo>
                  <a:pt x="126" y="490"/>
                  <a:pt x="145" y="457"/>
                  <a:pt x="166" y="426"/>
                </a:cubicBezTo>
                <a:cubicBezTo>
                  <a:pt x="166" y="426"/>
                  <a:pt x="166" y="426"/>
                  <a:pt x="166" y="426"/>
                </a:cubicBezTo>
                <a:cubicBezTo>
                  <a:pt x="189" y="392"/>
                  <a:pt x="214" y="359"/>
                  <a:pt x="241" y="329"/>
                </a:cubicBezTo>
                <a:cubicBezTo>
                  <a:pt x="247" y="323"/>
                  <a:pt x="253" y="316"/>
                  <a:pt x="259" y="310"/>
                </a:cubicBezTo>
                <a:cubicBezTo>
                  <a:pt x="262" y="306"/>
                  <a:pt x="267" y="306"/>
                  <a:pt x="271" y="309"/>
                </a:cubicBezTo>
                <a:cubicBezTo>
                  <a:pt x="274" y="312"/>
                  <a:pt x="274" y="318"/>
                  <a:pt x="271" y="321"/>
                </a:cubicBezTo>
                <a:cubicBezTo>
                  <a:pt x="265" y="328"/>
                  <a:pt x="259" y="334"/>
                  <a:pt x="254" y="340"/>
                </a:cubicBezTo>
                <a:cubicBezTo>
                  <a:pt x="228" y="370"/>
                  <a:pt x="203" y="402"/>
                  <a:pt x="181" y="435"/>
                </a:cubicBezTo>
                <a:cubicBezTo>
                  <a:pt x="181" y="435"/>
                  <a:pt x="181" y="435"/>
                  <a:pt x="181" y="435"/>
                </a:cubicBezTo>
                <a:cubicBezTo>
                  <a:pt x="160" y="466"/>
                  <a:pt x="140" y="498"/>
                  <a:pt x="123" y="532"/>
                </a:cubicBezTo>
                <a:cubicBezTo>
                  <a:pt x="122" y="535"/>
                  <a:pt x="119" y="536"/>
                  <a:pt x="116" y="536"/>
                </a:cubicBezTo>
                <a:close/>
                <a:moveTo>
                  <a:pt x="1774" y="461"/>
                </a:moveTo>
                <a:cubicBezTo>
                  <a:pt x="1771" y="461"/>
                  <a:pt x="1768" y="459"/>
                  <a:pt x="1767" y="457"/>
                </a:cubicBezTo>
                <a:cubicBezTo>
                  <a:pt x="1763" y="450"/>
                  <a:pt x="1759" y="444"/>
                  <a:pt x="1755" y="438"/>
                </a:cubicBezTo>
                <a:cubicBezTo>
                  <a:pt x="1752" y="434"/>
                  <a:pt x="1753" y="429"/>
                  <a:pt x="1757" y="426"/>
                </a:cubicBezTo>
                <a:cubicBezTo>
                  <a:pt x="1761" y="424"/>
                  <a:pt x="1766" y="425"/>
                  <a:pt x="1769" y="428"/>
                </a:cubicBezTo>
                <a:cubicBezTo>
                  <a:pt x="1773" y="435"/>
                  <a:pt x="1777" y="441"/>
                  <a:pt x="1781" y="448"/>
                </a:cubicBezTo>
                <a:cubicBezTo>
                  <a:pt x="1784" y="451"/>
                  <a:pt x="1783" y="457"/>
                  <a:pt x="1779" y="459"/>
                </a:cubicBezTo>
                <a:cubicBezTo>
                  <a:pt x="1777" y="460"/>
                  <a:pt x="1776" y="461"/>
                  <a:pt x="1774" y="461"/>
                </a:cubicBezTo>
                <a:close/>
                <a:moveTo>
                  <a:pt x="1746" y="418"/>
                </a:moveTo>
                <a:cubicBezTo>
                  <a:pt x="1743" y="418"/>
                  <a:pt x="1740" y="417"/>
                  <a:pt x="1739" y="415"/>
                </a:cubicBezTo>
                <a:cubicBezTo>
                  <a:pt x="1710" y="375"/>
                  <a:pt x="1679" y="338"/>
                  <a:pt x="1645" y="303"/>
                </a:cubicBezTo>
                <a:cubicBezTo>
                  <a:pt x="1645" y="303"/>
                  <a:pt x="1645" y="303"/>
                  <a:pt x="1645" y="303"/>
                </a:cubicBezTo>
                <a:cubicBezTo>
                  <a:pt x="1624" y="281"/>
                  <a:pt x="1601" y="260"/>
                  <a:pt x="1577" y="240"/>
                </a:cubicBezTo>
                <a:cubicBezTo>
                  <a:pt x="1572" y="236"/>
                  <a:pt x="1567" y="232"/>
                  <a:pt x="1562" y="228"/>
                </a:cubicBezTo>
                <a:cubicBezTo>
                  <a:pt x="1559" y="225"/>
                  <a:pt x="1558" y="220"/>
                  <a:pt x="1561" y="216"/>
                </a:cubicBezTo>
                <a:cubicBezTo>
                  <a:pt x="1564" y="212"/>
                  <a:pt x="1569" y="212"/>
                  <a:pt x="1573" y="215"/>
                </a:cubicBezTo>
                <a:cubicBezTo>
                  <a:pt x="1578" y="219"/>
                  <a:pt x="1583" y="223"/>
                  <a:pt x="1588" y="227"/>
                </a:cubicBezTo>
                <a:cubicBezTo>
                  <a:pt x="1612" y="247"/>
                  <a:pt x="1635" y="269"/>
                  <a:pt x="1657" y="291"/>
                </a:cubicBezTo>
                <a:cubicBezTo>
                  <a:pt x="1657" y="291"/>
                  <a:pt x="1657" y="291"/>
                  <a:pt x="1657" y="291"/>
                </a:cubicBezTo>
                <a:cubicBezTo>
                  <a:pt x="1692" y="327"/>
                  <a:pt x="1724" y="365"/>
                  <a:pt x="1752" y="405"/>
                </a:cubicBezTo>
                <a:cubicBezTo>
                  <a:pt x="1755" y="409"/>
                  <a:pt x="1754" y="414"/>
                  <a:pt x="1750" y="417"/>
                </a:cubicBezTo>
                <a:cubicBezTo>
                  <a:pt x="1749" y="418"/>
                  <a:pt x="1747" y="418"/>
                  <a:pt x="1746" y="418"/>
                </a:cubicBezTo>
                <a:close/>
                <a:moveTo>
                  <a:pt x="284" y="304"/>
                </a:moveTo>
                <a:cubicBezTo>
                  <a:pt x="282" y="304"/>
                  <a:pt x="280" y="303"/>
                  <a:pt x="279" y="301"/>
                </a:cubicBezTo>
                <a:cubicBezTo>
                  <a:pt x="275" y="298"/>
                  <a:pt x="275" y="292"/>
                  <a:pt x="278" y="289"/>
                </a:cubicBezTo>
                <a:cubicBezTo>
                  <a:pt x="284" y="284"/>
                  <a:pt x="289" y="278"/>
                  <a:pt x="295" y="273"/>
                </a:cubicBezTo>
                <a:cubicBezTo>
                  <a:pt x="298" y="270"/>
                  <a:pt x="303" y="270"/>
                  <a:pt x="307" y="273"/>
                </a:cubicBezTo>
                <a:cubicBezTo>
                  <a:pt x="310" y="277"/>
                  <a:pt x="310" y="282"/>
                  <a:pt x="306" y="285"/>
                </a:cubicBezTo>
                <a:cubicBezTo>
                  <a:pt x="301" y="290"/>
                  <a:pt x="296" y="296"/>
                  <a:pt x="291" y="301"/>
                </a:cubicBezTo>
                <a:cubicBezTo>
                  <a:pt x="289" y="303"/>
                  <a:pt x="287" y="304"/>
                  <a:pt x="284" y="304"/>
                </a:cubicBezTo>
                <a:close/>
                <a:moveTo>
                  <a:pt x="321" y="268"/>
                </a:moveTo>
                <a:cubicBezTo>
                  <a:pt x="319" y="268"/>
                  <a:pt x="317" y="267"/>
                  <a:pt x="315" y="265"/>
                </a:cubicBezTo>
                <a:cubicBezTo>
                  <a:pt x="312" y="262"/>
                  <a:pt x="312" y="257"/>
                  <a:pt x="315" y="253"/>
                </a:cubicBezTo>
                <a:cubicBezTo>
                  <a:pt x="343" y="228"/>
                  <a:pt x="373" y="204"/>
                  <a:pt x="404" y="182"/>
                </a:cubicBezTo>
                <a:cubicBezTo>
                  <a:pt x="404" y="182"/>
                  <a:pt x="404" y="182"/>
                  <a:pt x="404" y="182"/>
                </a:cubicBezTo>
                <a:cubicBezTo>
                  <a:pt x="444" y="153"/>
                  <a:pt x="487" y="127"/>
                  <a:pt x="531" y="105"/>
                </a:cubicBezTo>
                <a:cubicBezTo>
                  <a:pt x="535" y="103"/>
                  <a:pt x="540" y="105"/>
                  <a:pt x="542" y="109"/>
                </a:cubicBezTo>
                <a:cubicBezTo>
                  <a:pt x="545" y="113"/>
                  <a:pt x="543" y="118"/>
                  <a:pt x="539" y="120"/>
                </a:cubicBezTo>
                <a:cubicBezTo>
                  <a:pt x="495" y="142"/>
                  <a:pt x="454" y="167"/>
                  <a:pt x="414" y="196"/>
                </a:cubicBezTo>
                <a:cubicBezTo>
                  <a:pt x="414" y="196"/>
                  <a:pt x="414" y="196"/>
                  <a:pt x="414" y="196"/>
                </a:cubicBezTo>
                <a:cubicBezTo>
                  <a:pt x="384" y="217"/>
                  <a:pt x="354" y="241"/>
                  <a:pt x="327" y="266"/>
                </a:cubicBezTo>
                <a:cubicBezTo>
                  <a:pt x="325" y="268"/>
                  <a:pt x="323" y="268"/>
                  <a:pt x="321" y="268"/>
                </a:cubicBezTo>
                <a:close/>
                <a:moveTo>
                  <a:pt x="1545" y="212"/>
                </a:moveTo>
                <a:cubicBezTo>
                  <a:pt x="1543" y="212"/>
                  <a:pt x="1542" y="212"/>
                  <a:pt x="1540" y="211"/>
                </a:cubicBezTo>
                <a:cubicBezTo>
                  <a:pt x="1534" y="206"/>
                  <a:pt x="1528" y="202"/>
                  <a:pt x="1522" y="197"/>
                </a:cubicBezTo>
                <a:cubicBezTo>
                  <a:pt x="1518" y="195"/>
                  <a:pt x="1517" y="189"/>
                  <a:pt x="1520" y="185"/>
                </a:cubicBezTo>
                <a:cubicBezTo>
                  <a:pt x="1523" y="182"/>
                  <a:pt x="1528" y="181"/>
                  <a:pt x="1532" y="183"/>
                </a:cubicBezTo>
                <a:cubicBezTo>
                  <a:pt x="1538" y="188"/>
                  <a:pt x="1544" y="192"/>
                  <a:pt x="1550" y="197"/>
                </a:cubicBezTo>
                <a:cubicBezTo>
                  <a:pt x="1554" y="200"/>
                  <a:pt x="1555" y="205"/>
                  <a:pt x="1552" y="209"/>
                </a:cubicBezTo>
                <a:cubicBezTo>
                  <a:pt x="1550" y="211"/>
                  <a:pt x="1548" y="212"/>
                  <a:pt x="1545" y="212"/>
                </a:cubicBezTo>
                <a:close/>
                <a:moveTo>
                  <a:pt x="1504" y="183"/>
                </a:moveTo>
                <a:cubicBezTo>
                  <a:pt x="1502" y="183"/>
                  <a:pt x="1501" y="182"/>
                  <a:pt x="1499" y="181"/>
                </a:cubicBezTo>
                <a:cubicBezTo>
                  <a:pt x="1459" y="154"/>
                  <a:pt x="1416" y="130"/>
                  <a:pt x="1372" y="109"/>
                </a:cubicBezTo>
                <a:cubicBezTo>
                  <a:pt x="1372" y="109"/>
                  <a:pt x="1372" y="109"/>
                  <a:pt x="1372" y="109"/>
                </a:cubicBezTo>
                <a:cubicBezTo>
                  <a:pt x="1339" y="93"/>
                  <a:pt x="1304" y="79"/>
                  <a:pt x="1268" y="67"/>
                </a:cubicBezTo>
                <a:cubicBezTo>
                  <a:pt x="1264" y="66"/>
                  <a:pt x="1262" y="61"/>
                  <a:pt x="1263" y="57"/>
                </a:cubicBezTo>
                <a:cubicBezTo>
                  <a:pt x="1265" y="52"/>
                  <a:pt x="1269" y="50"/>
                  <a:pt x="1274" y="51"/>
                </a:cubicBezTo>
                <a:cubicBezTo>
                  <a:pt x="1310" y="63"/>
                  <a:pt x="1345" y="78"/>
                  <a:pt x="1380" y="94"/>
                </a:cubicBezTo>
                <a:cubicBezTo>
                  <a:pt x="1380" y="94"/>
                  <a:pt x="1380" y="94"/>
                  <a:pt x="1380" y="94"/>
                </a:cubicBezTo>
                <a:cubicBezTo>
                  <a:pt x="1424" y="115"/>
                  <a:pt x="1468" y="140"/>
                  <a:pt x="1509" y="167"/>
                </a:cubicBezTo>
                <a:cubicBezTo>
                  <a:pt x="1512" y="170"/>
                  <a:pt x="1513" y="175"/>
                  <a:pt x="1511" y="179"/>
                </a:cubicBezTo>
                <a:cubicBezTo>
                  <a:pt x="1509" y="181"/>
                  <a:pt x="1507" y="183"/>
                  <a:pt x="1504" y="183"/>
                </a:cubicBezTo>
                <a:close/>
                <a:moveTo>
                  <a:pt x="560" y="109"/>
                </a:moveTo>
                <a:cubicBezTo>
                  <a:pt x="557" y="109"/>
                  <a:pt x="554" y="107"/>
                  <a:pt x="553" y="104"/>
                </a:cubicBezTo>
                <a:cubicBezTo>
                  <a:pt x="551" y="100"/>
                  <a:pt x="552" y="95"/>
                  <a:pt x="557" y="93"/>
                </a:cubicBezTo>
                <a:cubicBezTo>
                  <a:pt x="563" y="89"/>
                  <a:pt x="570" y="86"/>
                  <a:pt x="577" y="83"/>
                </a:cubicBezTo>
                <a:cubicBezTo>
                  <a:pt x="582" y="81"/>
                  <a:pt x="587" y="83"/>
                  <a:pt x="589" y="87"/>
                </a:cubicBezTo>
                <a:cubicBezTo>
                  <a:pt x="590" y="92"/>
                  <a:pt x="589" y="97"/>
                  <a:pt x="584" y="99"/>
                </a:cubicBezTo>
                <a:cubicBezTo>
                  <a:pt x="577" y="102"/>
                  <a:pt x="571" y="105"/>
                  <a:pt x="564" y="108"/>
                </a:cubicBezTo>
                <a:cubicBezTo>
                  <a:pt x="563" y="108"/>
                  <a:pt x="561" y="109"/>
                  <a:pt x="560" y="109"/>
                </a:cubicBezTo>
                <a:close/>
                <a:moveTo>
                  <a:pt x="607" y="88"/>
                </a:moveTo>
                <a:cubicBezTo>
                  <a:pt x="604" y="88"/>
                  <a:pt x="600" y="86"/>
                  <a:pt x="599" y="83"/>
                </a:cubicBezTo>
                <a:cubicBezTo>
                  <a:pt x="597" y="79"/>
                  <a:pt x="599" y="74"/>
                  <a:pt x="604" y="72"/>
                </a:cubicBezTo>
                <a:cubicBezTo>
                  <a:pt x="639" y="58"/>
                  <a:pt x="675" y="45"/>
                  <a:pt x="712" y="35"/>
                </a:cubicBezTo>
                <a:cubicBezTo>
                  <a:pt x="712" y="35"/>
                  <a:pt x="712" y="35"/>
                  <a:pt x="712" y="35"/>
                </a:cubicBezTo>
                <a:cubicBezTo>
                  <a:pt x="760" y="22"/>
                  <a:pt x="808" y="13"/>
                  <a:pt x="857" y="7"/>
                </a:cubicBezTo>
                <a:cubicBezTo>
                  <a:pt x="862" y="7"/>
                  <a:pt x="866" y="10"/>
                  <a:pt x="867" y="15"/>
                </a:cubicBezTo>
                <a:cubicBezTo>
                  <a:pt x="867" y="19"/>
                  <a:pt x="864" y="23"/>
                  <a:pt x="859" y="24"/>
                </a:cubicBezTo>
                <a:cubicBezTo>
                  <a:pt x="811" y="30"/>
                  <a:pt x="763" y="39"/>
                  <a:pt x="716" y="52"/>
                </a:cubicBezTo>
                <a:cubicBezTo>
                  <a:pt x="716" y="52"/>
                  <a:pt x="716" y="52"/>
                  <a:pt x="716" y="52"/>
                </a:cubicBezTo>
                <a:cubicBezTo>
                  <a:pt x="680" y="62"/>
                  <a:pt x="645" y="74"/>
                  <a:pt x="610" y="88"/>
                </a:cubicBezTo>
                <a:cubicBezTo>
                  <a:pt x="609" y="88"/>
                  <a:pt x="608" y="88"/>
                  <a:pt x="607" y="88"/>
                </a:cubicBezTo>
                <a:close/>
                <a:moveTo>
                  <a:pt x="1244" y="59"/>
                </a:moveTo>
                <a:cubicBezTo>
                  <a:pt x="1243" y="59"/>
                  <a:pt x="1243" y="59"/>
                  <a:pt x="1242" y="59"/>
                </a:cubicBezTo>
                <a:cubicBezTo>
                  <a:pt x="1235" y="57"/>
                  <a:pt x="1227" y="55"/>
                  <a:pt x="1220" y="53"/>
                </a:cubicBezTo>
                <a:cubicBezTo>
                  <a:pt x="1216" y="51"/>
                  <a:pt x="1213" y="47"/>
                  <a:pt x="1214" y="42"/>
                </a:cubicBezTo>
                <a:cubicBezTo>
                  <a:pt x="1216" y="38"/>
                  <a:pt x="1220" y="35"/>
                  <a:pt x="1225" y="36"/>
                </a:cubicBezTo>
                <a:cubicBezTo>
                  <a:pt x="1232" y="38"/>
                  <a:pt x="1239" y="40"/>
                  <a:pt x="1247" y="43"/>
                </a:cubicBezTo>
                <a:cubicBezTo>
                  <a:pt x="1251" y="44"/>
                  <a:pt x="1254" y="49"/>
                  <a:pt x="1252" y="53"/>
                </a:cubicBezTo>
                <a:cubicBezTo>
                  <a:pt x="1251" y="57"/>
                  <a:pt x="1248" y="59"/>
                  <a:pt x="1244" y="59"/>
                </a:cubicBezTo>
                <a:close/>
                <a:moveTo>
                  <a:pt x="1195" y="46"/>
                </a:moveTo>
                <a:cubicBezTo>
                  <a:pt x="1194" y="46"/>
                  <a:pt x="1194" y="46"/>
                  <a:pt x="1193" y="46"/>
                </a:cubicBezTo>
                <a:cubicBezTo>
                  <a:pt x="1146" y="34"/>
                  <a:pt x="1098" y="26"/>
                  <a:pt x="1050" y="22"/>
                </a:cubicBezTo>
                <a:cubicBezTo>
                  <a:pt x="1050" y="22"/>
                  <a:pt x="1049" y="22"/>
                  <a:pt x="1049" y="22"/>
                </a:cubicBezTo>
                <a:cubicBezTo>
                  <a:pt x="1012" y="18"/>
                  <a:pt x="975" y="17"/>
                  <a:pt x="937" y="18"/>
                </a:cubicBezTo>
                <a:cubicBezTo>
                  <a:pt x="937" y="18"/>
                  <a:pt x="937" y="18"/>
                  <a:pt x="937" y="18"/>
                </a:cubicBezTo>
                <a:cubicBezTo>
                  <a:pt x="933" y="18"/>
                  <a:pt x="929" y="15"/>
                  <a:pt x="929" y="10"/>
                </a:cubicBezTo>
                <a:cubicBezTo>
                  <a:pt x="929" y="5"/>
                  <a:pt x="932" y="1"/>
                  <a:pt x="937" y="1"/>
                </a:cubicBezTo>
                <a:cubicBezTo>
                  <a:pt x="975" y="0"/>
                  <a:pt x="1013" y="1"/>
                  <a:pt x="1051" y="5"/>
                </a:cubicBezTo>
                <a:cubicBezTo>
                  <a:pt x="1051" y="5"/>
                  <a:pt x="1051" y="5"/>
                  <a:pt x="1051" y="5"/>
                </a:cubicBezTo>
                <a:cubicBezTo>
                  <a:pt x="1100" y="9"/>
                  <a:pt x="1149" y="17"/>
                  <a:pt x="1197" y="29"/>
                </a:cubicBezTo>
                <a:cubicBezTo>
                  <a:pt x="1202" y="30"/>
                  <a:pt x="1205" y="35"/>
                  <a:pt x="1203" y="39"/>
                </a:cubicBezTo>
                <a:cubicBezTo>
                  <a:pt x="1202" y="43"/>
                  <a:pt x="1199" y="46"/>
                  <a:pt x="1195" y="46"/>
                </a:cubicBezTo>
                <a:close/>
                <a:moveTo>
                  <a:pt x="886" y="21"/>
                </a:moveTo>
                <a:cubicBezTo>
                  <a:pt x="882" y="21"/>
                  <a:pt x="878" y="18"/>
                  <a:pt x="878" y="13"/>
                </a:cubicBezTo>
                <a:cubicBezTo>
                  <a:pt x="878" y="9"/>
                  <a:pt x="881" y="5"/>
                  <a:pt x="886" y="4"/>
                </a:cubicBezTo>
                <a:cubicBezTo>
                  <a:pt x="888" y="4"/>
                  <a:pt x="891" y="4"/>
                  <a:pt x="894" y="4"/>
                </a:cubicBezTo>
                <a:cubicBezTo>
                  <a:pt x="899" y="3"/>
                  <a:pt x="904" y="3"/>
                  <a:pt x="908" y="3"/>
                </a:cubicBezTo>
                <a:cubicBezTo>
                  <a:pt x="913" y="2"/>
                  <a:pt x="917" y="6"/>
                  <a:pt x="917" y="11"/>
                </a:cubicBezTo>
                <a:cubicBezTo>
                  <a:pt x="918" y="15"/>
                  <a:pt x="914" y="19"/>
                  <a:pt x="909" y="20"/>
                </a:cubicBezTo>
                <a:cubicBezTo>
                  <a:pt x="905" y="20"/>
                  <a:pt x="900" y="20"/>
                  <a:pt x="895" y="21"/>
                </a:cubicBezTo>
                <a:cubicBezTo>
                  <a:pt x="892" y="21"/>
                  <a:pt x="890" y="21"/>
                  <a:pt x="887" y="21"/>
                </a:cubicBezTo>
                <a:cubicBezTo>
                  <a:pt x="887" y="21"/>
                  <a:pt x="887" y="21"/>
                  <a:pt x="886" y="21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8"/>
          <p:cNvSpPr>
            <a:spLocks noEditPoints="1"/>
          </p:cNvSpPr>
          <p:nvPr/>
        </p:nvSpPr>
        <p:spPr bwMode="auto">
          <a:xfrm>
            <a:off x="4616642" y="1950437"/>
            <a:ext cx="2957127" cy="2957127"/>
          </a:xfrm>
          <a:custGeom>
            <a:avLst/>
            <a:gdLst>
              <a:gd name="T0" fmla="*/ 931 w 1861"/>
              <a:gd name="T1" fmla="*/ 1843 h 1860"/>
              <a:gd name="T2" fmla="*/ 1074 w 1861"/>
              <a:gd name="T3" fmla="*/ 1849 h 1860"/>
              <a:gd name="T4" fmla="*/ 867 w 1861"/>
              <a:gd name="T5" fmla="*/ 1850 h 1860"/>
              <a:gd name="T6" fmla="*/ 790 w 1861"/>
              <a:gd name="T7" fmla="*/ 1850 h 1860"/>
              <a:gd name="T8" fmla="*/ 629 w 1861"/>
              <a:gd name="T9" fmla="*/ 1792 h 1860"/>
              <a:gd name="T10" fmla="*/ 1148 w 1861"/>
              <a:gd name="T11" fmla="*/ 1826 h 1860"/>
              <a:gd name="T12" fmla="*/ 1176 w 1861"/>
              <a:gd name="T13" fmla="*/ 1812 h 1860"/>
              <a:gd name="T14" fmla="*/ 1356 w 1861"/>
              <a:gd name="T15" fmla="*/ 1757 h 1860"/>
              <a:gd name="T16" fmla="*/ 597 w 1861"/>
              <a:gd name="T17" fmla="*/ 1798 h 1860"/>
              <a:gd name="T18" fmla="*/ 571 w 1861"/>
              <a:gd name="T19" fmla="*/ 1788 h 1860"/>
              <a:gd name="T20" fmla="*/ 577 w 1861"/>
              <a:gd name="T21" fmla="*/ 1772 h 1860"/>
              <a:gd name="T22" fmla="*/ 1423 w 1861"/>
              <a:gd name="T23" fmla="*/ 1710 h 1860"/>
              <a:gd name="T24" fmla="*/ 1605 w 1861"/>
              <a:gd name="T25" fmla="*/ 1547 h 1860"/>
              <a:gd name="T26" fmla="*/ 350 w 1861"/>
              <a:gd name="T27" fmla="*/ 1657 h 1860"/>
              <a:gd name="T28" fmla="*/ 328 w 1861"/>
              <a:gd name="T29" fmla="*/ 1639 h 1860"/>
              <a:gd name="T30" fmla="*/ 340 w 1861"/>
              <a:gd name="T31" fmla="*/ 1638 h 1860"/>
              <a:gd name="T32" fmla="*/ 1636 w 1861"/>
              <a:gd name="T33" fmla="*/ 1537 h 1860"/>
              <a:gd name="T34" fmla="*/ 1759 w 1861"/>
              <a:gd name="T35" fmla="*/ 1314 h 1860"/>
              <a:gd name="T36" fmla="*/ 158 w 1861"/>
              <a:gd name="T37" fmla="*/ 1448 h 1860"/>
              <a:gd name="T38" fmla="*/ 170 w 1861"/>
              <a:gd name="T39" fmla="*/ 1450 h 1860"/>
              <a:gd name="T40" fmla="*/ 128 w 1861"/>
              <a:gd name="T41" fmla="*/ 1366 h 1860"/>
              <a:gd name="T42" fmla="*/ 14 w 1861"/>
              <a:gd name="T43" fmla="*/ 1086 h 1860"/>
              <a:gd name="T44" fmla="*/ 84 w 1861"/>
              <a:gd name="T45" fmla="*/ 1303 h 1860"/>
              <a:gd name="T46" fmla="*/ 1789 w 1861"/>
              <a:gd name="T47" fmla="*/ 1274 h 1860"/>
              <a:gd name="T48" fmla="*/ 1846 w 1861"/>
              <a:gd name="T49" fmla="*/ 1039 h 1860"/>
              <a:gd name="T50" fmla="*/ 18 w 1861"/>
              <a:gd name="T51" fmla="*/ 1065 h 1860"/>
              <a:gd name="T52" fmla="*/ 18 w 1861"/>
              <a:gd name="T53" fmla="*/ 1065 h 1860"/>
              <a:gd name="T54" fmla="*/ 19 w 1861"/>
              <a:gd name="T55" fmla="*/ 795 h 1860"/>
              <a:gd name="T56" fmla="*/ 15 w 1861"/>
              <a:gd name="T57" fmla="*/ 1037 h 1860"/>
              <a:gd name="T58" fmla="*/ 1848 w 1861"/>
              <a:gd name="T59" fmla="*/ 1027 h 1860"/>
              <a:gd name="T60" fmla="*/ 1838 w 1861"/>
              <a:gd name="T61" fmla="*/ 822 h 1860"/>
              <a:gd name="T62" fmla="*/ 1861 w 1861"/>
              <a:gd name="T63" fmla="*/ 930 h 1860"/>
              <a:gd name="T64" fmla="*/ 24 w 1861"/>
              <a:gd name="T65" fmla="*/ 767 h 1860"/>
              <a:gd name="T66" fmla="*/ 26 w 1861"/>
              <a:gd name="T67" fmla="*/ 756 h 1860"/>
              <a:gd name="T68" fmla="*/ 107 w 1861"/>
              <a:gd name="T69" fmla="*/ 537 h 1860"/>
              <a:gd name="T70" fmla="*/ 1824 w 1861"/>
              <a:gd name="T71" fmla="*/ 739 h 1860"/>
              <a:gd name="T72" fmla="*/ 1763 w 1861"/>
              <a:gd name="T73" fmla="*/ 553 h 1860"/>
              <a:gd name="T74" fmla="*/ 1834 w 1861"/>
              <a:gd name="T75" fmla="*/ 708 h 1860"/>
              <a:gd name="T76" fmla="*/ 104 w 1861"/>
              <a:gd name="T77" fmla="*/ 504 h 1860"/>
              <a:gd name="T78" fmla="*/ 121 w 1861"/>
              <a:gd name="T79" fmla="*/ 490 h 1860"/>
              <a:gd name="T80" fmla="*/ 161 w 1861"/>
              <a:gd name="T81" fmla="*/ 439 h 1860"/>
              <a:gd name="T82" fmla="*/ 1736 w 1861"/>
              <a:gd name="T83" fmla="*/ 482 h 1860"/>
              <a:gd name="T84" fmla="*/ 1569 w 1861"/>
              <a:gd name="T85" fmla="*/ 273 h 1860"/>
              <a:gd name="T86" fmla="*/ 1717 w 1861"/>
              <a:gd name="T87" fmla="*/ 459 h 1860"/>
              <a:gd name="T88" fmla="*/ 284 w 1861"/>
              <a:gd name="T89" fmla="*/ 286 h 1860"/>
              <a:gd name="T90" fmla="*/ 334 w 1861"/>
              <a:gd name="T91" fmla="*/ 216 h 1860"/>
              <a:gd name="T92" fmla="*/ 345 w 1861"/>
              <a:gd name="T93" fmla="*/ 229 h 1860"/>
              <a:gd name="T94" fmla="*/ 1562 w 1861"/>
              <a:gd name="T95" fmla="*/ 247 h 1860"/>
              <a:gd name="T96" fmla="*/ 1341 w 1861"/>
              <a:gd name="T97" fmla="*/ 105 h 1860"/>
              <a:gd name="T98" fmla="*/ 1544 w 1861"/>
              <a:gd name="T99" fmla="*/ 234 h 1860"/>
              <a:gd name="T100" fmla="*/ 512 w 1861"/>
              <a:gd name="T101" fmla="*/ 109 h 1860"/>
              <a:gd name="T102" fmla="*/ 526 w 1861"/>
              <a:gd name="T103" fmla="*/ 93 h 1860"/>
              <a:gd name="T104" fmla="*/ 550 w 1861"/>
              <a:gd name="T105" fmla="*/ 100 h 1860"/>
              <a:gd name="T106" fmla="*/ 1327 w 1861"/>
              <a:gd name="T107" fmla="*/ 89 h 1860"/>
              <a:gd name="T108" fmla="*/ 1079 w 1861"/>
              <a:gd name="T109" fmla="*/ 29 h 1860"/>
              <a:gd name="T110" fmla="*/ 1301 w 1861"/>
              <a:gd name="T111" fmla="*/ 77 h 1860"/>
              <a:gd name="T112" fmla="*/ 770 w 1861"/>
              <a:gd name="T113" fmla="*/ 14 h 1860"/>
              <a:gd name="T114" fmla="*/ 798 w 1861"/>
              <a:gd name="T115" fmla="*/ 10 h 1860"/>
              <a:gd name="T116" fmla="*/ 1024 w 1861"/>
              <a:gd name="T117" fmla="*/ 22 h 1860"/>
              <a:gd name="T118" fmla="*/ 1053 w 1861"/>
              <a:gd name="T119" fmla="*/ 25 h 1860"/>
              <a:gd name="T120" fmla="*/ 1061 w 1861"/>
              <a:gd name="T121" fmla="*/ 18 h 18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861" h="1860">
                <a:moveTo>
                  <a:pt x="931" y="1860"/>
                </a:moveTo>
                <a:cubicBezTo>
                  <a:pt x="922" y="1860"/>
                  <a:pt x="912" y="1860"/>
                  <a:pt x="903" y="1860"/>
                </a:cubicBezTo>
                <a:cubicBezTo>
                  <a:pt x="901" y="1860"/>
                  <a:pt x="899" y="1859"/>
                  <a:pt x="897" y="1857"/>
                </a:cubicBezTo>
                <a:cubicBezTo>
                  <a:pt x="896" y="1856"/>
                  <a:pt x="895" y="1854"/>
                  <a:pt x="895" y="1851"/>
                </a:cubicBezTo>
                <a:cubicBezTo>
                  <a:pt x="895" y="1847"/>
                  <a:pt x="899" y="1843"/>
                  <a:pt x="904" y="1843"/>
                </a:cubicBezTo>
                <a:cubicBezTo>
                  <a:pt x="904" y="1843"/>
                  <a:pt x="904" y="1843"/>
                  <a:pt x="904" y="1843"/>
                </a:cubicBezTo>
                <a:cubicBezTo>
                  <a:pt x="913" y="1843"/>
                  <a:pt x="922" y="1843"/>
                  <a:pt x="931" y="1843"/>
                </a:cubicBezTo>
                <a:cubicBezTo>
                  <a:pt x="958" y="1843"/>
                  <a:pt x="985" y="1842"/>
                  <a:pt x="1011" y="1840"/>
                </a:cubicBezTo>
                <a:cubicBezTo>
                  <a:pt x="1031" y="1838"/>
                  <a:pt x="1052" y="1836"/>
                  <a:pt x="1071" y="1833"/>
                </a:cubicBezTo>
                <a:cubicBezTo>
                  <a:pt x="1072" y="1833"/>
                  <a:pt x="1072" y="1833"/>
                  <a:pt x="1072" y="1833"/>
                </a:cubicBezTo>
                <a:cubicBezTo>
                  <a:pt x="1090" y="1830"/>
                  <a:pt x="1108" y="1826"/>
                  <a:pt x="1126" y="1822"/>
                </a:cubicBezTo>
                <a:cubicBezTo>
                  <a:pt x="1131" y="1821"/>
                  <a:pt x="1136" y="1824"/>
                  <a:pt x="1137" y="1829"/>
                </a:cubicBezTo>
                <a:cubicBezTo>
                  <a:pt x="1138" y="1833"/>
                  <a:pt x="1135" y="1838"/>
                  <a:pt x="1130" y="1839"/>
                </a:cubicBezTo>
                <a:cubicBezTo>
                  <a:pt x="1112" y="1843"/>
                  <a:pt x="1093" y="1846"/>
                  <a:pt x="1074" y="1849"/>
                </a:cubicBezTo>
                <a:cubicBezTo>
                  <a:pt x="1074" y="1849"/>
                  <a:pt x="1074" y="1849"/>
                  <a:pt x="1074" y="1849"/>
                </a:cubicBezTo>
                <a:cubicBezTo>
                  <a:pt x="1074" y="1849"/>
                  <a:pt x="1074" y="1849"/>
                  <a:pt x="1074" y="1849"/>
                </a:cubicBezTo>
                <a:cubicBezTo>
                  <a:pt x="1054" y="1853"/>
                  <a:pt x="1033" y="1855"/>
                  <a:pt x="1013" y="1857"/>
                </a:cubicBezTo>
                <a:cubicBezTo>
                  <a:pt x="986" y="1859"/>
                  <a:pt x="958" y="1860"/>
                  <a:pt x="931" y="1860"/>
                </a:cubicBezTo>
                <a:close/>
                <a:moveTo>
                  <a:pt x="875" y="1859"/>
                </a:moveTo>
                <a:cubicBezTo>
                  <a:pt x="875" y="1859"/>
                  <a:pt x="875" y="1859"/>
                  <a:pt x="875" y="1859"/>
                </a:cubicBezTo>
                <a:cubicBezTo>
                  <a:pt x="870" y="1858"/>
                  <a:pt x="867" y="1854"/>
                  <a:pt x="867" y="1850"/>
                </a:cubicBezTo>
                <a:cubicBezTo>
                  <a:pt x="867" y="1845"/>
                  <a:pt x="871" y="1841"/>
                  <a:pt x="876" y="1842"/>
                </a:cubicBezTo>
                <a:cubicBezTo>
                  <a:pt x="878" y="1842"/>
                  <a:pt x="880" y="1843"/>
                  <a:pt x="882" y="1845"/>
                </a:cubicBezTo>
                <a:cubicBezTo>
                  <a:pt x="883" y="1846"/>
                  <a:pt x="884" y="1849"/>
                  <a:pt x="884" y="1851"/>
                </a:cubicBezTo>
                <a:cubicBezTo>
                  <a:pt x="884" y="1855"/>
                  <a:pt x="880" y="1859"/>
                  <a:pt x="875" y="1859"/>
                </a:cubicBezTo>
                <a:close/>
                <a:moveTo>
                  <a:pt x="847" y="1857"/>
                </a:moveTo>
                <a:cubicBezTo>
                  <a:pt x="847" y="1857"/>
                  <a:pt x="847" y="1857"/>
                  <a:pt x="846" y="1857"/>
                </a:cubicBezTo>
                <a:cubicBezTo>
                  <a:pt x="828" y="1855"/>
                  <a:pt x="809" y="1852"/>
                  <a:pt x="790" y="1850"/>
                </a:cubicBezTo>
                <a:cubicBezTo>
                  <a:pt x="745" y="1843"/>
                  <a:pt x="700" y="1832"/>
                  <a:pt x="657" y="1819"/>
                </a:cubicBezTo>
                <a:cubicBezTo>
                  <a:pt x="646" y="1816"/>
                  <a:pt x="635" y="1812"/>
                  <a:pt x="624" y="1808"/>
                </a:cubicBezTo>
                <a:cubicBezTo>
                  <a:pt x="623" y="1808"/>
                  <a:pt x="623" y="1808"/>
                  <a:pt x="623" y="1808"/>
                </a:cubicBezTo>
                <a:cubicBezTo>
                  <a:pt x="623" y="1808"/>
                  <a:pt x="623" y="1808"/>
                  <a:pt x="623" y="1808"/>
                </a:cubicBezTo>
                <a:cubicBezTo>
                  <a:pt x="621" y="1807"/>
                  <a:pt x="620" y="1806"/>
                  <a:pt x="619" y="1804"/>
                </a:cubicBezTo>
                <a:cubicBezTo>
                  <a:pt x="618" y="1802"/>
                  <a:pt x="618" y="1800"/>
                  <a:pt x="619" y="1797"/>
                </a:cubicBezTo>
                <a:cubicBezTo>
                  <a:pt x="620" y="1793"/>
                  <a:pt x="625" y="1791"/>
                  <a:pt x="629" y="1792"/>
                </a:cubicBezTo>
                <a:cubicBezTo>
                  <a:pt x="640" y="1796"/>
                  <a:pt x="651" y="1800"/>
                  <a:pt x="662" y="1803"/>
                </a:cubicBezTo>
                <a:cubicBezTo>
                  <a:pt x="704" y="1816"/>
                  <a:pt x="748" y="1826"/>
                  <a:pt x="792" y="1833"/>
                </a:cubicBezTo>
                <a:cubicBezTo>
                  <a:pt x="811" y="1836"/>
                  <a:pt x="829" y="1838"/>
                  <a:pt x="848" y="1840"/>
                </a:cubicBezTo>
                <a:cubicBezTo>
                  <a:pt x="853" y="1840"/>
                  <a:pt x="856" y="1844"/>
                  <a:pt x="856" y="1849"/>
                </a:cubicBezTo>
                <a:cubicBezTo>
                  <a:pt x="855" y="1853"/>
                  <a:pt x="852" y="1857"/>
                  <a:pt x="847" y="1857"/>
                </a:cubicBezTo>
                <a:close/>
                <a:moveTo>
                  <a:pt x="1156" y="1832"/>
                </a:moveTo>
                <a:cubicBezTo>
                  <a:pt x="1152" y="1832"/>
                  <a:pt x="1149" y="1830"/>
                  <a:pt x="1148" y="1826"/>
                </a:cubicBezTo>
                <a:cubicBezTo>
                  <a:pt x="1146" y="1822"/>
                  <a:pt x="1149" y="1817"/>
                  <a:pt x="1154" y="1816"/>
                </a:cubicBezTo>
                <a:cubicBezTo>
                  <a:pt x="1158" y="1815"/>
                  <a:pt x="1163" y="1817"/>
                  <a:pt x="1164" y="1822"/>
                </a:cubicBezTo>
                <a:cubicBezTo>
                  <a:pt x="1165" y="1826"/>
                  <a:pt x="1162" y="1831"/>
                  <a:pt x="1158" y="1832"/>
                </a:cubicBezTo>
                <a:cubicBezTo>
                  <a:pt x="1157" y="1832"/>
                  <a:pt x="1157" y="1832"/>
                  <a:pt x="1156" y="1832"/>
                </a:cubicBezTo>
                <a:close/>
                <a:moveTo>
                  <a:pt x="1183" y="1825"/>
                </a:moveTo>
                <a:cubicBezTo>
                  <a:pt x="1179" y="1825"/>
                  <a:pt x="1176" y="1823"/>
                  <a:pt x="1175" y="1819"/>
                </a:cubicBezTo>
                <a:cubicBezTo>
                  <a:pt x="1174" y="1817"/>
                  <a:pt x="1175" y="1814"/>
                  <a:pt x="1176" y="1812"/>
                </a:cubicBezTo>
                <a:cubicBezTo>
                  <a:pt x="1177" y="1811"/>
                  <a:pt x="1179" y="1809"/>
                  <a:pt x="1181" y="1808"/>
                </a:cubicBezTo>
                <a:cubicBezTo>
                  <a:pt x="1235" y="1793"/>
                  <a:pt x="1287" y="1773"/>
                  <a:pt x="1337" y="1748"/>
                </a:cubicBezTo>
                <a:cubicBezTo>
                  <a:pt x="1341" y="1746"/>
                  <a:pt x="1345" y="1744"/>
                  <a:pt x="1348" y="1742"/>
                </a:cubicBezTo>
                <a:cubicBezTo>
                  <a:pt x="1361" y="1735"/>
                  <a:pt x="1374" y="1728"/>
                  <a:pt x="1387" y="1721"/>
                </a:cubicBezTo>
                <a:cubicBezTo>
                  <a:pt x="1391" y="1719"/>
                  <a:pt x="1396" y="1720"/>
                  <a:pt x="1398" y="1724"/>
                </a:cubicBezTo>
                <a:cubicBezTo>
                  <a:pt x="1401" y="1728"/>
                  <a:pt x="1399" y="1734"/>
                  <a:pt x="1395" y="1736"/>
                </a:cubicBezTo>
                <a:cubicBezTo>
                  <a:pt x="1383" y="1743"/>
                  <a:pt x="1369" y="1750"/>
                  <a:pt x="1356" y="1757"/>
                </a:cubicBezTo>
                <a:cubicBezTo>
                  <a:pt x="1352" y="1759"/>
                  <a:pt x="1349" y="1761"/>
                  <a:pt x="1345" y="1763"/>
                </a:cubicBezTo>
                <a:cubicBezTo>
                  <a:pt x="1345" y="1763"/>
                  <a:pt x="1345" y="1763"/>
                  <a:pt x="1345" y="1763"/>
                </a:cubicBezTo>
                <a:cubicBezTo>
                  <a:pt x="1345" y="1763"/>
                  <a:pt x="1345" y="1763"/>
                  <a:pt x="1344" y="1763"/>
                </a:cubicBezTo>
                <a:cubicBezTo>
                  <a:pt x="1294" y="1788"/>
                  <a:pt x="1240" y="1809"/>
                  <a:pt x="1185" y="1825"/>
                </a:cubicBezTo>
                <a:cubicBezTo>
                  <a:pt x="1185" y="1825"/>
                  <a:pt x="1184" y="1825"/>
                  <a:pt x="1183" y="1825"/>
                </a:cubicBezTo>
                <a:close/>
                <a:moveTo>
                  <a:pt x="600" y="1799"/>
                </a:moveTo>
                <a:cubicBezTo>
                  <a:pt x="599" y="1799"/>
                  <a:pt x="598" y="1799"/>
                  <a:pt x="597" y="1798"/>
                </a:cubicBezTo>
                <a:cubicBezTo>
                  <a:pt x="595" y="1798"/>
                  <a:pt x="593" y="1796"/>
                  <a:pt x="592" y="1794"/>
                </a:cubicBezTo>
                <a:cubicBezTo>
                  <a:pt x="591" y="1792"/>
                  <a:pt x="591" y="1790"/>
                  <a:pt x="592" y="1787"/>
                </a:cubicBezTo>
                <a:cubicBezTo>
                  <a:pt x="594" y="1783"/>
                  <a:pt x="599" y="1781"/>
                  <a:pt x="603" y="1783"/>
                </a:cubicBezTo>
                <a:cubicBezTo>
                  <a:pt x="607" y="1784"/>
                  <a:pt x="610" y="1789"/>
                  <a:pt x="608" y="1793"/>
                </a:cubicBezTo>
                <a:cubicBezTo>
                  <a:pt x="607" y="1797"/>
                  <a:pt x="604" y="1799"/>
                  <a:pt x="600" y="1799"/>
                </a:cubicBezTo>
                <a:close/>
                <a:moveTo>
                  <a:pt x="574" y="1788"/>
                </a:moveTo>
                <a:cubicBezTo>
                  <a:pt x="573" y="1788"/>
                  <a:pt x="572" y="1788"/>
                  <a:pt x="571" y="1788"/>
                </a:cubicBezTo>
                <a:cubicBezTo>
                  <a:pt x="553" y="1780"/>
                  <a:pt x="536" y="1772"/>
                  <a:pt x="519" y="1764"/>
                </a:cubicBezTo>
                <a:cubicBezTo>
                  <a:pt x="467" y="1739"/>
                  <a:pt x="418" y="1709"/>
                  <a:pt x="373" y="1675"/>
                </a:cubicBezTo>
                <a:cubicBezTo>
                  <a:pt x="373" y="1675"/>
                  <a:pt x="373" y="1675"/>
                  <a:pt x="373" y="1675"/>
                </a:cubicBezTo>
                <a:cubicBezTo>
                  <a:pt x="369" y="1672"/>
                  <a:pt x="368" y="1666"/>
                  <a:pt x="371" y="1663"/>
                </a:cubicBezTo>
                <a:cubicBezTo>
                  <a:pt x="374" y="1659"/>
                  <a:pt x="379" y="1658"/>
                  <a:pt x="383" y="1661"/>
                </a:cubicBezTo>
                <a:cubicBezTo>
                  <a:pt x="428" y="1694"/>
                  <a:pt x="476" y="1724"/>
                  <a:pt x="526" y="1749"/>
                </a:cubicBezTo>
                <a:cubicBezTo>
                  <a:pt x="543" y="1757"/>
                  <a:pt x="560" y="1765"/>
                  <a:pt x="577" y="1772"/>
                </a:cubicBezTo>
                <a:cubicBezTo>
                  <a:pt x="581" y="1774"/>
                  <a:pt x="583" y="1779"/>
                  <a:pt x="582" y="1783"/>
                </a:cubicBezTo>
                <a:cubicBezTo>
                  <a:pt x="580" y="1786"/>
                  <a:pt x="577" y="1788"/>
                  <a:pt x="574" y="1788"/>
                </a:cubicBezTo>
                <a:close/>
                <a:moveTo>
                  <a:pt x="1415" y="1723"/>
                </a:moveTo>
                <a:cubicBezTo>
                  <a:pt x="1412" y="1723"/>
                  <a:pt x="1410" y="1721"/>
                  <a:pt x="1408" y="1719"/>
                </a:cubicBezTo>
                <a:cubicBezTo>
                  <a:pt x="1407" y="1717"/>
                  <a:pt x="1407" y="1714"/>
                  <a:pt x="1407" y="1712"/>
                </a:cubicBezTo>
                <a:cubicBezTo>
                  <a:pt x="1408" y="1710"/>
                  <a:pt x="1409" y="1708"/>
                  <a:pt x="1411" y="1707"/>
                </a:cubicBezTo>
                <a:cubicBezTo>
                  <a:pt x="1415" y="1704"/>
                  <a:pt x="1420" y="1706"/>
                  <a:pt x="1423" y="1710"/>
                </a:cubicBezTo>
                <a:cubicBezTo>
                  <a:pt x="1425" y="1714"/>
                  <a:pt x="1424" y="1719"/>
                  <a:pt x="1420" y="1721"/>
                </a:cubicBezTo>
                <a:cubicBezTo>
                  <a:pt x="1418" y="1722"/>
                  <a:pt x="1417" y="1723"/>
                  <a:pt x="1415" y="1723"/>
                </a:cubicBezTo>
                <a:close/>
                <a:moveTo>
                  <a:pt x="1439" y="1707"/>
                </a:moveTo>
                <a:cubicBezTo>
                  <a:pt x="1436" y="1707"/>
                  <a:pt x="1434" y="1706"/>
                  <a:pt x="1432" y="1704"/>
                </a:cubicBezTo>
                <a:cubicBezTo>
                  <a:pt x="1429" y="1700"/>
                  <a:pt x="1431" y="1694"/>
                  <a:pt x="1434" y="1692"/>
                </a:cubicBezTo>
                <a:cubicBezTo>
                  <a:pt x="1481" y="1661"/>
                  <a:pt x="1525" y="1626"/>
                  <a:pt x="1566" y="1587"/>
                </a:cubicBezTo>
                <a:cubicBezTo>
                  <a:pt x="1579" y="1574"/>
                  <a:pt x="1592" y="1560"/>
                  <a:pt x="1605" y="1547"/>
                </a:cubicBezTo>
                <a:cubicBezTo>
                  <a:pt x="1608" y="1543"/>
                  <a:pt x="1613" y="1543"/>
                  <a:pt x="1617" y="1546"/>
                </a:cubicBezTo>
                <a:cubicBezTo>
                  <a:pt x="1620" y="1549"/>
                  <a:pt x="1620" y="1555"/>
                  <a:pt x="1617" y="1558"/>
                </a:cubicBezTo>
                <a:cubicBezTo>
                  <a:pt x="1604" y="1572"/>
                  <a:pt x="1591" y="1586"/>
                  <a:pt x="1577" y="1599"/>
                </a:cubicBezTo>
                <a:cubicBezTo>
                  <a:pt x="1536" y="1639"/>
                  <a:pt x="1491" y="1675"/>
                  <a:pt x="1444" y="1706"/>
                </a:cubicBezTo>
                <a:cubicBezTo>
                  <a:pt x="1442" y="1707"/>
                  <a:pt x="1441" y="1707"/>
                  <a:pt x="1439" y="1707"/>
                </a:cubicBezTo>
                <a:close/>
                <a:moveTo>
                  <a:pt x="356" y="1659"/>
                </a:moveTo>
                <a:cubicBezTo>
                  <a:pt x="354" y="1659"/>
                  <a:pt x="352" y="1658"/>
                  <a:pt x="350" y="1657"/>
                </a:cubicBezTo>
                <a:cubicBezTo>
                  <a:pt x="348" y="1656"/>
                  <a:pt x="347" y="1654"/>
                  <a:pt x="347" y="1651"/>
                </a:cubicBezTo>
                <a:cubicBezTo>
                  <a:pt x="347" y="1649"/>
                  <a:pt x="347" y="1647"/>
                  <a:pt x="349" y="1645"/>
                </a:cubicBezTo>
                <a:cubicBezTo>
                  <a:pt x="352" y="1642"/>
                  <a:pt x="357" y="1641"/>
                  <a:pt x="361" y="1644"/>
                </a:cubicBezTo>
                <a:cubicBezTo>
                  <a:pt x="364" y="1647"/>
                  <a:pt x="365" y="1652"/>
                  <a:pt x="362" y="1656"/>
                </a:cubicBezTo>
                <a:cubicBezTo>
                  <a:pt x="361" y="1658"/>
                  <a:pt x="358" y="1659"/>
                  <a:pt x="356" y="1659"/>
                </a:cubicBezTo>
                <a:close/>
                <a:moveTo>
                  <a:pt x="334" y="1641"/>
                </a:moveTo>
                <a:cubicBezTo>
                  <a:pt x="332" y="1641"/>
                  <a:pt x="330" y="1640"/>
                  <a:pt x="328" y="1639"/>
                </a:cubicBezTo>
                <a:cubicBezTo>
                  <a:pt x="314" y="1627"/>
                  <a:pt x="300" y="1614"/>
                  <a:pt x="286" y="1601"/>
                </a:cubicBezTo>
                <a:cubicBezTo>
                  <a:pt x="245" y="1561"/>
                  <a:pt x="207" y="1518"/>
                  <a:pt x="174" y="1471"/>
                </a:cubicBezTo>
                <a:cubicBezTo>
                  <a:pt x="171" y="1467"/>
                  <a:pt x="172" y="1462"/>
                  <a:pt x="176" y="1459"/>
                </a:cubicBezTo>
                <a:cubicBezTo>
                  <a:pt x="180" y="1457"/>
                  <a:pt x="185" y="1458"/>
                  <a:pt x="188" y="1461"/>
                </a:cubicBezTo>
                <a:cubicBezTo>
                  <a:pt x="220" y="1507"/>
                  <a:pt x="257" y="1550"/>
                  <a:pt x="298" y="1588"/>
                </a:cubicBezTo>
                <a:cubicBezTo>
                  <a:pt x="311" y="1601"/>
                  <a:pt x="325" y="1614"/>
                  <a:pt x="339" y="1626"/>
                </a:cubicBezTo>
                <a:cubicBezTo>
                  <a:pt x="343" y="1629"/>
                  <a:pt x="343" y="1634"/>
                  <a:pt x="340" y="1638"/>
                </a:cubicBezTo>
                <a:cubicBezTo>
                  <a:pt x="339" y="1640"/>
                  <a:pt x="336" y="1641"/>
                  <a:pt x="334" y="1641"/>
                </a:cubicBezTo>
                <a:close/>
                <a:moveTo>
                  <a:pt x="1630" y="1540"/>
                </a:moveTo>
                <a:cubicBezTo>
                  <a:pt x="1628" y="1540"/>
                  <a:pt x="1626" y="1539"/>
                  <a:pt x="1624" y="1538"/>
                </a:cubicBezTo>
                <a:cubicBezTo>
                  <a:pt x="1621" y="1535"/>
                  <a:pt x="1620" y="1529"/>
                  <a:pt x="1623" y="1526"/>
                </a:cubicBezTo>
                <a:cubicBezTo>
                  <a:pt x="1626" y="1522"/>
                  <a:pt x="1632" y="1522"/>
                  <a:pt x="1635" y="1525"/>
                </a:cubicBezTo>
                <a:cubicBezTo>
                  <a:pt x="1637" y="1526"/>
                  <a:pt x="1638" y="1528"/>
                  <a:pt x="1638" y="1531"/>
                </a:cubicBezTo>
                <a:cubicBezTo>
                  <a:pt x="1638" y="1533"/>
                  <a:pt x="1638" y="1535"/>
                  <a:pt x="1636" y="1537"/>
                </a:cubicBezTo>
                <a:cubicBezTo>
                  <a:pt x="1634" y="1539"/>
                  <a:pt x="1632" y="1540"/>
                  <a:pt x="1630" y="1540"/>
                </a:cubicBezTo>
                <a:close/>
                <a:moveTo>
                  <a:pt x="1648" y="1518"/>
                </a:moveTo>
                <a:cubicBezTo>
                  <a:pt x="1646" y="1518"/>
                  <a:pt x="1644" y="1517"/>
                  <a:pt x="1642" y="1516"/>
                </a:cubicBezTo>
                <a:cubicBezTo>
                  <a:pt x="1641" y="1515"/>
                  <a:pt x="1640" y="1513"/>
                  <a:pt x="1639" y="1510"/>
                </a:cubicBezTo>
                <a:cubicBezTo>
                  <a:pt x="1639" y="1508"/>
                  <a:pt x="1640" y="1506"/>
                  <a:pt x="1641" y="1504"/>
                </a:cubicBezTo>
                <a:cubicBezTo>
                  <a:pt x="1676" y="1461"/>
                  <a:pt x="1707" y="1414"/>
                  <a:pt x="1734" y="1364"/>
                </a:cubicBezTo>
                <a:cubicBezTo>
                  <a:pt x="1743" y="1348"/>
                  <a:pt x="1751" y="1331"/>
                  <a:pt x="1759" y="1314"/>
                </a:cubicBezTo>
                <a:cubicBezTo>
                  <a:pt x="1761" y="1310"/>
                  <a:pt x="1766" y="1308"/>
                  <a:pt x="1770" y="1310"/>
                </a:cubicBezTo>
                <a:cubicBezTo>
                  <a:pt x="1775" y="1312"/>
                  <a:pt x="1776" y="1317"/>
                  <a:pt x="1775" y="1321"/>
                </a:cubicBezTo>
                <a:cubicBezTo>
                  <a:pt x="1767" y="1338"/>
                  <a:pt x="1758" y="1356"/>
                  <a:pt x="1749" y="1372"/>
                </a:cubicBezTo>
                <a:cubicBezTo>
                  <a:pt x="1722" y="1423"/>
                  <a:pt x="1690" y="1471"/>
                  <a:pt x="1654" y="1515"/>
                </a:cubicBezTo>
                <a:cubicBezTo>
                  <a:pt x="1653" y="1517"/>
                  <a:pt x="1650" y="1518"/>
                  <a:pt x="1648" y="1518"/>
                </a:cubicBezTo>
                <a:close/>
                <a:moveTo>
                  <a:pt x="165" y="1452"/>
                </a:moveTo>
                <a:cubicBezTo>
                  <a:pt x="162" y="1452"/>
                  <a:pt x="159" y="1450"/>
                  <a:pt x="158" y="1448"/>
                </a:cubicBezTo>
                <a:cubicBezTo>
                  <a:pt x="158" y="1448"/>
                  <a:pt x="158" y="1448"/>
                  <a:pt x="158" y="1448"/>
                </a:cubicBezTo>
                <a:cubicBezTo>
                  <a:pt x="158" y="1448"/>
                  <a:pt x="158" y="1448"/>
                  <a:pt x="158" y="1448"/>
                </a:cubicBezTo>
                <a:cubicBezTo>
                  <a:pt x="157" y="1446"/>
                  <a:pt x="156" y="1444"/>
                  <a:pt x="157" y="1441"/>
                </a:cubicBezTo>
                <a:cubicBezTo>
                  <a:pt x="157" y="1439"/>
                  <a:pt x="158" y="1437"/>
                  <a:pt x="160" y="1436"/>
                </a:cubicBezTo>
                <a:cubicBezTo>
                  <a:pt x="164" y="1434"/>
                  <a:pt x="169" y="1435"/>
                  <a:pt x="172" y="1438"/>
                </a:cubicBezTo>
                <a:cubicBezTo>
                  <a:pt x="172" y="1438"/>
                  <a:pt x="172" y="1438"/>
                  <a:pt x="172" y="1438"/>
                </a:cubicBezTo>
                <a:cubicBezTo>
                  <a:pt x="175" y="1442"/>
                  <a:pt x="173" y="1448"/>
                  <a:pt x="170" y="1450"/>
                </a:cubicBezTo>
                <a:cubicBezTo>
                  <a:pt x="168" y="1451"/>
                  <a:pt x="167" y="1452"/>
                  <a:pt x="165" y="1452"/>
                </a:cubicBezTo>
                <a:close/>
                <a:moveTo>
                  <a:pt x="150" y="1428"/>
                </a:moveTo>
                <a:cubicBezTo>
                  <a:pt x="147" y="1428"/>
                  <a:pt x="144" y="1426"/>
                  <a:pt x="142" y="1424"/>
                </a:cubicBezTo>
                <a:cubicBezTo>
                  <a:pt x="132" y="1408"/>
                  <a:pt x="122" y="1391"/>
                  <a:pt x="114" y="1375"/>
                </a:cubicBezTo>
                <a:cubicBezTo>
                  <a:pt x="112" y="1373"/>
                  <a:pt x="112" y="1370"/>
                  <a:pt x="113" y="1368"/>
                </a:cubicBezTo>
                <a:cubicBezTo>
                  <a:pt x="113" y="1366"/>
                  <a:pt x="115" y="1364"/>
                  <a:pt x="117" y="1363"/>
                </a:cubicBezTo>
                <a:cubicBezTo>
                  <a:pt x="121" y="1361"/>
                  <a:pt x="126" y="1362"/>
                  <a:pt x="128" y="1366"/>
                </a:cubicBezTo>
                <a:cubicBezTo>
                  <a:pt x="137" y="1383"/>
                  <a:pt x="147" y="1399"/>
                  <a:pt x="157" y="1415"/>
                </a:cubicBezTo>
                <a:cubicBezTo>
                  <a:pt x="159" y="1419"/>
                  <a:pt x="158" y="1424"/>
                  <a:pt x="154" y="1427"/>
                </a:cubicBezTo>
                <a:cubicBezTo>
                  <a:pt x="153" y="1427"/>
                  <a:pt x="151" y="1428"/>
                  <a:pt x="150" y="1428"/>
                </a:cubicBezTo>
                <a:close/>
                <a:moveTo>
                  <a:pt x="84" y="1303"/>
                </a:moveTo>
                <a:cubicBezTo>
                  <a:pt x="81" y="1303"/>
                  <a:pt x="78" y="1301"/>
                  <a:pt x="76" y="1298"/>
                </a:cubicBezTo>
                <a:cubicBezTo>
                  <a:pt x="70" y="1283"/>
                  <a:pt x="64" y="1267"/>
                  <a:pt x="58" y="1251"/>
                </a:cubicBezTo>
                <a:cubicBezTo>
                  <a:pt x="38" y="1198"/>
                  <a:pt x="23" y="1142"/>
                  <a:pt x="14" y="1086"/>
                </a:cubicBezTo>
                <a:cubicBezTo>
                  <a:pt x="13" y="1084"/>
                  <a:pt x="14" y="1082"/>
                  <a:pt x="15" y="1080"/>
                </a:cubicBezTo>
                <a:cubicBezTo>
                  <a:pt x="16" y="1078"/>
                  <a:pt x="18" y="1077"/>
                  <a:pt x="21" y="1076"/>
                </a:cubicBezTo>
                <a:cubicBezTo>
                  <a:pt x="25" y="1076"/>
                  <a:pt x="30" y="1079"/>
                  <a:pt x="30" y="1083"/>
                </a:cubicBezTo>
                <a:cubicBezTo>
                  <a:pt x="40" y="1138"/>
                  <a:pt x="54" y="1193"/>
                  <a:pt x="74" y="1246"/>
                </a:cubicBezTo>
                <a:cubicBezTo>
                  <a:pt x="79" y="1261"/>
                  <a:pt x="86" y="1276"/>
                  <a:pt x="92" y="1292"/>
                </a:cubicBezTo>
                <a:cubicBezTo>
                  <a:pt x="94" y="1296"/>
                  <a:pt x="92" y="1301"/>
                  <a:pt x="88" y="1303"/>
                </a:cubicBezTo>
                <a:cubicBezTo>
                  <a:pt x="87" y="1303"/>
                  <a:pt x="85" y="1303"/>
                  <a:pt x="84" y="1303"/>
                </a:cubicBezTo>
                <a:close/>
                <a:moveTo>
                  <a:pt x="1778" y="1300"/>
                </a:moveTo>
                <a:cubicBezTo>
                  <a:pt x="1777" y="1300"/>
                  <a:pt x="1776" y="1300"/>
                  <a:pt x="1775" y="1300"/>
                </a:cubicBezTo>
                <a:cubicBezTo>
                  <a:pt x="1771" y="1298"/>
                  <a:pt x="1769" y="1293"/>
                  <a:pt x="1771" y="1289"/>
                </a:cubicBezTo>
                <a:cubicBezTo>
                  <a:pt x="1772" y="1284"/>
                  <a:pt x="1777" y="1282"/>
                  <a:pt x="1782" y="1284"/>
                </a:cubicBezTo>
                <a:cubicBezTo>
                  <a:pt x="1786" y="1286"/>
                  <a:pt x="1788" y="1291"/>
                  <a:pt x="1786" y="1295"/>
                </a:cubicBezTo>
                <a:cubicBezTo>
                  <a:pt x="1785" y="1298"/>
                  <a:pt x="1782" y="1300"/>
                  <a:pt x="1778" y="1300"/>
                </a:cubicBezTo>
                <a:close/>
                <a:moveTo>
                  <a:pt x="1789" y="1274"/>
                </a:moveTo>
                <a:cubicBezTo>
                  <a:pt x="1788" y="1274"/>
                  <a:pt x="1787" y="1274"/>
                  <a:pt x="1786" y="1274"/>
                </a:cubicBezTo>
                <a:cubicBezTo>
                  <a:pt x="1784" y="1273"/>
                  <a:pt x="1782" y="1271"/>
                  <a:pt x="1781" y="1269"/>
                </a:cubicBezTo>
                <a:cubicBezTo>
                  <a:pt x="1780" y="1267"/>
                  <a:pt x="1780" y="1265"/>
                  <a:pt x="1781" y="1263"/>
                </a:cubicBezTo>
                <a:cubicBezTo>
                  <a:pt x="1787" y="1248"/>
                  <a:pt x="1792" y="1234"/>
                  <a:pt x="1797" y="1219"/>
                </a:cubicBezTo>
                <a:cubicBezTo>
                  <a:pt x="1810" y="1181"/>
                  <a:pt x="1820" y="1141"/>
                  <a:pt x="1828" y="1101"/>
                </a:cubicBezTo>
                <a:cubicBezTo>
                  <a:pt x="1831" y="1083"/>
                  <a:pt x="1834" y="1065"/>
                  <a:pt x="1836" y="1046"/>
                </a:cubicBezTo>
                <a:cubicBezTo>
                  <a:pt x="1837" y="1041"/>
                  <a:pt x="1841" y="1038"/>
                  <a:pt x="1846" y="1039"/>
                </a:cubicBezTo>
                <a:cubicBezTo>
                  <a:pt x="1851" y="1039"/>
                  <a:pt x="1854" y="1044"/>
                  <a:pt x="1853" y="1048"/>
                </a:cubicBezTo>
                <a:cubicBezTo>
                  <a:pt x="1851" y="1067"/>
                  <a:pt x="1848" y="1086"/>
                  <a:pt x="1844" y="1105"/>
                </a:cubicBezTo>
                <a:cubicBezTo>
                  <a:pt x="1837" y="1145"/>
                  <a:pt x="1826" y="1185"/>
                  <a:pt x="1813" y="1224"/>
                </a:cubicBezTo>
                <a:cubicBezTo>
                  <a:pt x="1808" y="1239"/>
                  <a:pt x="1803" y="1254"/>
                  <a:pt x="1797" y="1269"/>
                </a:cubicBezTo>
                <a:cubicBezTo>
                  <a:pt x="1797" y="1269"/>
                  <a:pt x="1797" y="1269"/>
                  <a:pt x="1797" y="1269"/>
                </a:cubicBezTo>
                <a:cubicBezTo>
                  <a:pt x="1796" y="1272"/>
                  <a:pt x="1793" y="1274"/>
                  <a:pt x="1789" y="1274"/>
                </a:cubicBezTo>
                <a:close/>
                <a:moveTo>
                  <a:pt x="18" y="1065"/>
                </a:moveTo>
                <a:cubicBezTo>
                  <a:pt x="13" y="1065"/>
                  <a:pt x="10" y="1062"/>
                  <a:pt x="9" y="1058"/>
                </a:cubicBezTo>
                <a:cubicBezTo>
                  <a:pt x="9" y="1056"/>
                  <a:pt x="10" y="1053"/>
                  <a:pt x="11" y="1052"/>
                </a:cubicBezTo>
                <a:cubicBezTo>
                  <a:pt x="12" y="1050"/>
                  <a:pt x="14" y="1049"/>
                  <a:pt x="16" y="1048"/>
                </a:cubicBezTo>
                <a:cubicBezTo>
                  <a:pt x="21" y="1048"/>
                  <a:pt x="25" y="1051"/>
                  <a:pt x="26" y="1056"/>
                </a:cubicBezTo>
                <a:cubicBezTo>
                  <a:pt x="26" y="1058"/>
                  <a:pt x="26" y="1060"/>
                  <a:pt x="24" y="1062"/>
                </a:cubicBezTo>
                <a:cubicBezTo>
                  <a:pt x="23" y="1064"/>
                  <a:pt x="21" y="1065"/>
                  <a:pt x="19" y="1065"/>
                </a:cubicBezTo>
                <a:cubicBezTo>
                  <a:pt x="18" y="1065"/>
                  <a:pt x="18" y="1065"/>
                  <a:pt x="18" y="1065"/>
                </a:cubicBezTo>
                <a:close/>
                <a:moveTo>
                  <a:pt x="14" y="1037"/>
                </a:moveTo>
                <a:cubicBezTo>
                  <a:pt x="10" y="1037"/>
                  <a:pt x="6" y="1034"/>
                  <a:pt x="6" y="1030"/>
                </a:cubicBezTo>
                <a:cubicBezTo>
                  <a:pt x="4" y="1011"/>
                  <a:pt x="2" y="992"/>
                  <a:pt x="1" y="973"/>
                </a:cubicBezTo>
                <a:cubicBezTo>
                  <a:pt x="1" y="965"/>
                  <a:pt x="1" y="956"/>
                  <a:pt x="1" y="949"/>
                </a:cubicBezTo>
                <a:cubicBezTo>
                  <a:pt x="1" y="943"/>
                  <a:pt x="0" y="937"/>
                  <a:pt x="0" y="931"/>
                </a:cubicBezTo>
                <a:cubicBezTo>
                  <a:pt x="0" y="888"/>
                  <a:pt x="4" y="845"/>
                  <a:pt x="9" y="802"/>
                </a:cubicBezTo>
                <a:cubicBezTo>
                  <a:pt x="10" y="797"/>
                  <a:pt x="15" y="794"/>
                  <a:pt x="19" y="795"/>
                </a:cubicBezTo>
                <a:cubicBezTo>
                  <a:pt x="21" y="795"/>
                  <a:pt x="23" y="796"/>
                  <a:pt x="25" y="798"/>
                </a:cubicBezTo>
                <a:cubicBezTo>
                  <a:pt x="26" y="800"/>
                  <a:pt x="27" y="802"/>
                  <a:pt x="26" y="804"/>
                </a:cubicBezTo>
                <a:cubicBezTo>
                  <a:pt x="20" y="846"/>
                  <a:pt x="17" y="889"/>
                  <a:pt x="17" y="931"/>
                </a:cubicBezTo>
                <a:cubicBezTo>
                  <a:pt x="17" y="937"/>
                  <a:pt x="17" y="943"/>
                  <a:pt x="18" y="948"/>
                </a:cubicBezTo>
                <a:cubicBezTo>
                  <a:pt x="18" y="956"/>
                  <a:pt x="18" y="964"/>
                  <a:pt x="18" y="972"/>
                </a:cubicBezTo>
                <a:cubicBezTo>
                  <a:pt x="19" y="990"/>
                  <a:pt x="21" y="1009"/>
                  <a:pt x="23" y="1028"/>
                </a:cubicBezTo>
                <a:cubicBezTo>
                  <a:pt x="23" y="1032"/>
                  <a:pt x="20" y="1037"/>
                  <a:pt x="15" y="1037"/>
                </a:cubicBezTo>
                <a:cubicBezTo>
                  <a:pt x="15" y="1037"/>
                  <a:pt x="14" y="1037"/>
                  <a:pt x="14" y="1037"/>
                </a:cubicBezTo>
                <a:close/>
                <a:moveTo>
                  <a:pt x="1848" y="1027"/>
                </a:moveTo>
                <a:cubicBezTo>
                  <a:pt x="1848" y="1027"/>
                  <a:pt x="1847" y="1027"/>
                  <a:pt x="1847" y="1027"/>
                </a:cubicBezTo>
                <a:cubicBezTo>
                  <a:pt x="1843" y="1027"/>
                  <a:pt x="1839" y="1023"/>
                  <a:pt x="1840" y="1018"/>
                </a:cubicBezTo>
                <a:cubicBezTo>
                  <a:pt x="1840" y="1013"/>
                  <a:pt x="1844" y="1010"/>
                  <a:pt x="1849" y="1011"/>
                </a:cubicBezTo>
                <a:cubicBezTo>
                  <a:pt x="1854" y="1011"/>
                  <a:pt x="1857" y="1015"/>
                  <a:pt x="1856" y="1020"/>
                </a:cubicBezTo>
                <a:cubicBezTo>
                  <a:pt x="1856" y="1024"/>
                  <a:pt x="1852" y="1027"/>
                  <a:pt x="1848" y="1027"/>
                </a:cubicBezTo>
                <a:close/>
                <a:moveTo>
                  <a:pt x="1850" y="999"/>
                </a:moveTo>
                <a:cubicBezTo>
                  <a:pt x="1850" y="999"/>
                  <a:pt x="1850" y="999"/>
                  <a:pt x="1850" y="999"/>
                </a:cubicBezTo>
                <a:cubicBezTo>
                  <a:pt x="1848" y="999"/>
                  <a:pt x="1845" y="998"/>
                  <a:pt x="1844" y="996"/>
                </a:cubicBezTo>
                <a:cubicBezTo>
                  <a:pt x="1842" y="995"/>
                  <a:pt x="1842" y="992"/>
                  <a:pt x="1842" y="990"/>
                </a:cubicBezTo>
                <a:cubicBezTo>
                  <a:pt x="1843" y="970"/>
                  <a:pt x="1844" y="950"/>
                  <a:pt x="1844" y="930"/>
                </a:cubicBezTo>
                <a:cubicBezTo>
                  <a:pt x="1844" y="910"/>
                  <a:pt x="1843" y="890"/>
                  <a:pt x="1842" y="871"/>
                </a:cubicBezTo>
                <a:cubicBezTo>
                  <a:pt x="1841" y="854"/>
                  <a:pt x="1839" y="838"/>
                  <a:pt x="1838" y="822"/>
                </a:cubicBezTo>
                <a:cubicBezTo>
                  <a:pt x="1835" y="804"/>
                  <a:pt x="1833" y="785"/>
                  <a:pt x="1829" y="767"/>
                </a:cubicBezTo>
                <a:cubicBezTo>
                  <a:pt x="1829" y="765"/>
                  <a:pt x="1829" y="762"/>
                  <a:pt x="1831" y="761"/>
                </a:cubicBezTo>
                <a:cubicBezTo>
                  <a:pt x="1832" y="759"/>
                  <a:pt x="1834" y="757"/>
                  <a:pt x="1836" y="757"/>
                </a:cubicBezTo>
                <a:cubicBezTo>
                  <a:pt x="1841" y="756"/>
                  <a:pt x="1845" y="759"/>
                  <a:pt x="1846" y="764"/>
                </a:cubicBezTo>
                <a:cubicBezTo>
                  <a:pt x="1849" y="783"/>
                  <a:pt x="1852" y="802"/>
                  <a:pt x="1854" y="820"/>
                </a:cubicBezTo>
                <a:cubicBezTo>
                  <a:pt x="1856" y="837"/>
                  <a:pt x="1858" y="853"/>
                  <a:pt x="1859" y="869"/>
                </a:cubicBezTo>
                <a:cubicBezTo>
                  <a:pt x="1860" y="889"/>
                  <a:pt x="1861" y="910"/>
                  <a:pt x="1861" y="930"/>
                </a:cubicBezTo>
                <a:cubicBezTo>
                  <a:pt x="1861" y="950"/>
                  <a:pt x="1860" y="971"/>
                  <a:pt x="1859" y="991"/>
                </a:cubicBezTo>
                <a:cubicBezTo>
                  <a:pt x="1859" y="996"/>
                  <a:pt x="1855" y="999"/>
                  <a:pt x="1850" y="999"/>
                </a:cubicBezTo>
                <a:close/>
                <a:moveTo>
                  <a:pt x="22" y="784"/>
                </a:moveTo>
                <a:cubicBezTo>
                  <a:pt x="22" y="784"/>
                  <a:pt x="21" y="784"/>
                  <a:pt x="21" y="783"/>
                </a:cubicBezTo>
                <a:cubicBezTo>
                  <a:pt x="16" y="783"/>
                  <a:pt x="13" y="778"/>
                  <a:pt x="14" y="774"/>
                </a:cubicBezTo>
                <a:cubicBezTo>
                  <a:pt x="14" y="773"/>
                  <a:pt x="14" y="773"/>
                  <a:pt x="14" y="773"/>
                </a:cubicBezTo>
                <a:cubicBezTo>
                  <a:pt x="15" y="769"/>
                  <a:pt x="19" y="766"/>
                  <a:pt x="24" y="767"/>
                </a:cubicBezTo>
                <a:cubicBezTo>
                  <a:pt x="26" y="767"/>
                  <a:pt x="28" y="768"/>
                  <a:pt x="29" y="770"/>
                </a:cubicBezTo>
                <a:cubicBezTo>
                  <a:pt x="30" y="772"/>
                  <a:pt x="31" y="774"/>
                  <a:pt x="31" y="776"/>
                </a:cubicBezTo>
                <a:cubicBezTo>
                  <a:pt x="31" y="776"/>
                  <a:pt x="31" y="776"/>
                  <a:pt x="31" y="776"/>
                </a:cubicBezTo>
                <a:cubicBezTo>
                  <a:pt x="31" y="777"/>
                  <a:pt x="31" y="777"/>
                  <a:pt x="31" y="777"/>
                </a:cubicBezTo>
                <a:cubicBezTo>
                  <a:pt x="30" y="781"/>
                  <a:pt x="26" y="784"/>
                  <a:pt x="22" y="784"/>
                </a:cubicBezTo>
                <a:close/>
                <a:moveTo>
                  <a:pt x="27" y="756"/>
                </a:moveTo>
                <a:cubicBezTo>
                  <a:pt x="27" y="756"/>
                  <a:pt x="26" y="756"/>
                  <a:pt x="26" y="756"/>
                </a:cubicBezTo>
                <a:cubicBezTo>
                  <a:pt x="21" y="755"/>
                  <a:pt x="18" y="750"/>
                  <a:pt x="19" y="746"/>
                </a:cubicBezTo>
                <a:cubicBezTo>
                  <a:pt x="23" y="727"/>
                  <a:pt x="27" y="708"/>
                  <a:pt x="32" y="690"/>
                </a:cubicBezTo>
                <a:cubicBezTo>
                  <a:pt x="41" y="658"/>
                  <a:pt x="51" y="627"/>
                  <a:pt x="63" y="596"/>
                </a:cubicBezTo>
                <a:cubicBezTo>
                  <a:pt x="71" y="574"/>
                  <a:pt x="81" y="551"/>
                  <a:pt x="91" y="530"/>
                </a:cubicBezTo>
                <a:cubicBezTo>
                  <a:pt x="91" y="529"/>
                  <a:pt x="91" y="529"/>
                  <a:pt x="91" y="529"/>
                </a:cubicBezTo>
                <a:cubicBezTo>
                  <a:pt x="93" y="525"/>
                  <a:pt x="99" y="524"/>
                  <a:pt x="103" y="526"/>
                </a:cubicBezTo>
                <a:cubicBezTo>
                  <a:pt x="107" y="528"/>
                  <a:pt x="109" y="533"/>
                  <a:pt x="107" y="537"/>
                </a:cubicBezTo>
                <a:cubicBezTo>
                  <a:pt x="96" y="558"/>
                  <a:pt x="87" y="580"/>
                  <a:pt x="78" y="602"/>
                </a:cubicBezTo>
                <a:cubicBezTo>
                  <a:pt x="67" y="632"/>
                  <a:pt x="57" y="663"/>
                  <a:pt x="49" y="694"/>
                </a:cubicBezTo>
                <a:cubicBezTo>
                  <a:pt x="49" y="694"/>
                  <a:pt x="49" y="695"/>
                  <a:pt x="49" y="695"/>
                </a:cubicBezTo>
                <a:cubicBezTo>
                  <a:pt x="44" y="713"/>
                  <a:pt x="39" y="731"/>
                  <a:pt x="36" y="749"/>
                </a:cubicBezTo>
                <a:cubicBezTo>
                  <a:pt x="35" y="753"/>
                  <a:pt x="31" y="756"/>
                  <a:pt x="27" y="756"/>
                </a:cubicBezTo>
                <a:close/>
                <a:moveTo>
                  <a:pt x="1832" y="746"/>
                </a:moveTo>
                <a:cubicBezTo>
                  <a:pt x="1828" y="746"/>
                  <a:pt x="1825" y="743"/>
                  <a:pt x="1824" y="739"/>
                </a:cubicBezTo>
                <a:cubicBezTo>
                  <a:pt x="1823" y="735"/>
                  <a:pt x="1826" y="730"/>
                  <a:pt x="1830" y="729"/>
                </a:cubicBezTo>
                <a:cubicBezTo>
                  <a:pt x="1835" y="728"/>
                  <a:pt x="1839" y="731"/>
                  <a:pt x="1840" y="736"/>
                </a:cubicBezTo>
                <a:cubicBezTo>
                  <a:pt x="1841" y="740"/>
                  <a:pt x="1838" y="745"/>
                  <a:pt x="1834" y="746"/>
                </a:cubicBezTo>
                <a:cubicBezTo>
                  <a:pt x="1833" y="746"/>
                  <a:pt x="1833" y="746"/>
                  <a:pt x="1832" y="746"/>
                </a:cubicBezTo>
                <a:close/>
                <a:moveTo>
                  <a:pt x="1826" y="719"/>
                </a:moveTo>
                <a:cubicBezTo>
                  <a:pt x="1822" y="719"/>
                  <a:pt x="1818" y="716"/>
                  <a:pt x="1817" y="712"/>
                </a:cubicBezTo>
                <a:cubicBezTo>
                  <a:pt x="1804" y="658"/>
                  <a:pt x="1786" y="605"/>
                  <a:pt x="1763" y="553"/>
                </a:cubicBezTo>
                <a:cubicBezTo>
                  <a:pt x="1759" y="546"/>
                  <a:pt x="1756" y="538"/>
                  <a:pt x="1752" y="531"/>
                </a:cubicBezTo>
                <a:cubicBezTo>
                  <a:pt x="1747" y="522"/>
                  <a:pt x="1743" y="512"/>
                  <a:pt x="1738" y="503"/>
                </a:cubicBezTo>
                <a:cubicBezTo>
                  <a:pt x="1736" y="499"/>
                  <a:pt x="1737" y="494"/>
                  <a:pt x="1741" y="492"/>
                </a:cubicBezTo>
                <a:cubicBezTo>
                  <a:pt x="1745" y="490"/>
                  <a:pt x="1751" y="491"/>
                  <a:pt x="1753" y="495"/>
                </a:cubicBezTo>
                <a:cubicBezTo>
                  <a:pt x="1758" y="504"/>
                  <a:pt x="1763" y="514"/>
                  <a:pt x="1767" y="524"/>
                </a:cubicBezTo>
                <a:cubicBezTo>
                  <a:pt x="1771" y="531"/>
                  <a:pt x="1775" y="539"/>
                  <a:pt x="1778" y="546"/>
                </a:cubicBezTo>
                <a:cubicBezTo>
                  <a:pt x="1802" y="598"/>
                  <a:pt x="1820" y="653"/>
                  <a:pt x="1834" y="708"/>
                </a:cubicBezTo>
                <a:cubicBezTo>
                  <a:pt x="1835" y="710"/>
                  <a:pt x="1834" y="713"/>
                  <a:pt x="1833" y="715"/>
                </a:cubicBezTo>
                <a:cubicBezTo>
                  <a:pt x="1832" y="716"/>
                  <a:pt x="1830" y="718"/>
                  <a:pt x="1828" y="718"/>
                </a:cubicBezTo>
                <a:cubicBezTo>
                  <a:pt x="1827" y="719"/>
                  <a:pt x="1826" y="719"/>
                  <a:pt x="1826" y="719"/>
                </a:cubicBezTo>
                <a:close/>
                <a:moveTo>
                  <a:pt x="112" y="516"/>
                </a:moveTo>
                <a:cubicBezTo>
                  <a:pt x="110" y="516"/>
                  <a:pt x="109" y="516"/>
                  <a:pt x="108" y="515"/>
                </a:cubicBezTo>
                <a:cubicBezTo>
                  <a:pt x="106" y="514"/>
                  <a:pt x="104" y="513"/>
                  <a:pt x="103" y="510"/>
                </a:cubicBezTo>
                <a:cubicBezTo>
                  <a:pt x="103" y="508"/>
                  <a:pt x="103" y="506"/>
                  <a:pt x="104" y="504"/>
                </a:cubicBezTo>
                <a:cubicBezTo>
                  <a:pt x="104" y="504"/>
                  <a:pt x="104" y="504"/>
                  <a:pt x="104" y="504"/>
                </a:cubicBezTo>
                <a:cubicBezTo>
                  <a:pt x="104" y="504"/>
                  <a:pt x="104" y="504"/>
                  <a:pt x="104" y="504"/>
                </a:cubicBezTo>
                <a:cubicBezTo>
                  <a:pt x="106" y="500"/>
                  <a:pt x="111" y="498"/>
                  <a:pt x="115" y="500"/>
                </a:cubicBezTo>
                <a:cubicBezTo>
                  <a:pt x="120" y="502"/>
                  <a:pt x="121" y="508"/>
                  <a:pt x="119" y="512"/>
                </a:cubicBezTo>
                <a:cubicBezTo>
                  <a:pt x="118" y="515"/>
                  <a:pt x="115" y="516"/>
                  <a:pt x="112" y="516"/>
                </a:cubicBezTo>
                <a:close/>
                <a:moveTo>
                  <a:pt x="125" y="491"/>
                </a:moveTo>
                <a:cubicBezTo>
                  <a:pt x="123" y="491"/>
                  <a:pt x="122" y="491"/>
                  <a:pt x="121" y="490"/>
                </a:cubicBezTo>
                <a:cubicBezTo>
                  <a:pt x="117" y="488"/>
                  <a:pt x="115" y="483"/>
                  <a:pt x="117" y="479"/>
                </a:cubicBezTo>
                <a:cubicBezTo>
                  <a:pt x="127" y="462"/>
                  <a:pt x="137" y="446"/>
                  <a:pt x="147" y="430"/>
                </a:cubicBezTo>
                <a:cubicBezTo>
                  <a:pt x="177" y="381"/>
                  <a:pt x="213" y="336"/>
                  <a:pt x="251" y="295"/>
                </a:cubicBezTo>
                <a:cubicBezTo>
                  <a:pt x="255" y="291"/>
                  <a:pt x="260" y="291"/>
                  <a:pt x="263" y="294"/>
                </a:cubicBezTo>
                <a:cubicBezTo>
                  <a:pt x="267" y="297"/>
                  <a:pt x="267" y="303"/>
                  <a:pt x="264" y="306"/>
                </a:cubicBezTo>
                <a:cubicBezTo>
                  <a:pt x="226" y="347"/>
                  <a:pt x="191" y="391"/>
                  <a:pt x="161" y="439"/>
                </a:cubicBezTo>
                <a:cubicBezTo>
                  <a:pt x="161" y="439"/>
                  <a:pt x="161" y="439"/>
                  <a:pt x="161" y="439"/>
                </a:cubicBezTo>
                <a:cubicBezTo>
                  <a:pt x="151" y="454"/>
                  <a:pt x="141" y="471"/>
                  <a:pt x="132" y="487"/>
                </a:cubicBezTo>
                <a:cubicBezTo>
                  <a:pt x="131" y="490"/>
                  <a:pt x="128" y="491"/>
                  <a:pt x="125" y="491"/>
                </a:cubicBezTo>
                <a:close/>
                <a:moveTo>
                  <a:pt x="1732" y="483"/>
                </a:moveTo>
                <a:cubicBezTo>
                  <a:pt x="1729" y="483"/>
                  <a:pt x="1726" y="481"/>
                  <a:pt x="1724" y="479"/>
                </a:cubicBezTo>
                <a:cubicBezTo>
                  <a:pt x="1722" y="475"/>
                  <a:pt x="1724" y="469"/>
                  <a:pt x="1728" y="467"/>
                </a:cubicBezTo>
                <a:cubicBezTo>
                  <a:pt x="1731" y="465"/>
                  <a:pt x="1737" y="466"/>
                  <a:pt x="1739" y="470"/>
                </a:cubicBezTo>
                <a:cubicBezTo>
                  <a:pt x="1741" y="474"/>
                  <a:pt x="1740" y="479"/>
                  <a:pt x="1736" y="482"/>
                </a:cubicBezTo>
                <a:cubicBezTo>
                  <a:pt x="1735" y="483"/>
                  <a:pt x="1733" y="483"/>
                  <a:pt x="1732" y="483"/>
                </a:cubicBezTo>
                <a:close/>
                <a:moveTo>
                  <a:pt x="1717" y="459"/>
                </a:moveTo>
                <a:cubicBezTo>
                  <a:pt x="1717" y="459"/>
                  <a:pt x="1717" y="459"/>
                  <a:pt x="1717" y="459"/>
                </a:cubicBezTo>
                <a:cubicBezTo>
                  <a:pt x="1714" y="459"/>
                  <a:pt x="1712" y="457"/>
                  <a:pt x="1710" y="454"/>
                </a:cubicBezTo>
                <a:cubicBezTo>
                  <a:pt x="1681" y="407"/>
                  <a:pt x="1647" y="361"/>
                  <a:pt x="1610" y="320"/>
                </a:cubicBezTo>
                <a:cubicBezTo>
                  <a:pt x="1598" y="306"/>
                  <a:pt x="1585" y="292"/>
                  <a:pt x="1571" y="279"/>
                </a:cubicBezTo>
                <a:cubicBezTo>
                  <a:pt x="1570" y="278"/>
                  <a:pt x="1569" y="276"/>
                  <a:pt x="1569" y="273"/>
                </a:cubicBezTo>
                <a:cubicBezTo>
                  <a:pt x="1569" y="271"/>
                  <a:pt x="1570" y="269"/>
                  <a:pt x="1571" y="267"/>
                </a:cubicBezTo>
                <a:cubicBezTo>
                  <a:pt x="1574" y="264"/>
                  <a:pt x="1580" y="264"/>
                  <a:pt x="1583" y="267"/>
                </a:cubicBezTo>
                <a:cubicBezTo>
                  <a:pt x="1597" y="280"/>
                  <a:pt x="1610" y="294"/>
                  <a:pt x="1623" y="308"/>
                </a:cubicBezTo>
                <a:cubicBezTo>
                  <a:pt x="1661" y="351"/>
                  <a:pt x="1695" y="397"/>
                  <a:pt x="1725" y="446"/>
                </a:cubicBezTo>
                <a:cubicBezTo>
                  <a:pt x="1726" y="448"/>
                  <a:pt x="1726" y="450"/>
                  <a:pt x="1726" y="452"/>
                </a:cubicBezTo>
                <a:cubicBezTo>
                  <a:pt x="1725" y="454"/>
                  <a:pt x="1724" y="456"/>
                  <a:pt x="1722" y="457"/>
                </a:cubicBezTo>
                <a:cubicBezTo>
                  <a:pt x="1720" y="458"/>
                  <a:pt x="1719" y="459"/>
                  <a:pt x="1717" y="459"/>
                </a:cubicBezTo>
                <a:close/>
                <a:moveTo>
                  <a:pt x="277" y="289"/>
                </a:moveTo>
                <a:cubicBezTo>
                  <a:pt x="275" y="289"/>
                  <a:pt x="273" y="288"/>
                  <a:pt x="271" y="286"/>
                </a:cubicBezTo>
                <a:cubicBezTo>
                  <a:pt x="270" y="284"/>
                  <a:pt x="269" y="282"/>
                  <a:pt x="269" y="280"/>
                </a:cubicBezTo>
                <a:cubicBezTo>
                  <a:pt x="269" y="278"/>
                  <a:pt x="270" y="276"/>
                  <a:pt x="271" y="274"/>
                </a:cubicBezTo>
                <a:cubicBezTo>
                  <a:pt x="274" y="271"/>
                  <a:pt x="280" y="271"/>
                  <a:pt x="283" y="274"/>
                </a:cubicBezTo>
                <a:cubicBezTo>
                  <a:pt x="285" y="276"/>
                  <a:pt x="286" y="278"/>
                  <a:pt x="286" y="280"/>
                </a:cubicBezTo>
                <a:cubicBezTo>
                  <a:pt x="286" y="282"/>
                  <a:pt x="285" y="284"/>
                  <a:pt x="284" y="286"/>
                </a:cubicBezTo>
                <a:cubicBezTo>
                  <a:pt x="284" y="286"/>
                  <a:pt x="284" y="286"/>
                  <a:pt x="284" y="286"/>
                </a:cubicBezTo>
                <a:cubicBezTo>
                  <a:pt x="283" y="286"/>
                  <a:pt x="283" y="286"/>
                  <a:pt x="283" y="286"/>
                </a:cubicBezTo>
                <a:cubicBezTo>
                  <a:pt x="282" y="288"/>
                  <a:pt x="280" y="289"/>
                  <a:pt x="277" y="289"/>
                </a:cubicBezTo>
                <a:close/>
                <a:moveTo>
                  <a:pt x="298" y="269"/>
                </a:moveTo>
                <a:cubicBezTo>
                  <a:pt x="295" y="269"/>
                  <a:pt x="293" y="268"/>
                  <a:pt x="291" y="266"/>
                </a:cubicBezTo>
                <a:cubicBezTo>
                  <a:pt x="288" y="263"/>
                  <a:pt x="288" y="257"/>
                  <a:pt x="292" y="254"/>
                </a:cubicBezTo>
                <a:cubicBezTo>
                  <a:pt x="305" y="241"/>
                  <a:pt x="320" y="229"/>
                  <a:pt x="334" y="216"/>
                </a:cubicBezTo>
                <a:cubicBezTo>
                  <a:pt x="334" y="216"/>
                  <a:pt x="334" y="216"/>
                  <a:pt x="334" y="216"/>
                </a:cubicBezTo>
                <a:cubicBezTo>
                  <a:pt x="335" y="216"/>
                  <a:pt x="335" y="216"/>
                  <a:pt x="335" y="216"/>
                </a:cubicBezTo>
                <a:cubicBezTo>
                  <a:pt x="378" y="180"/>
                  <a:pt x="426" y="147"/>
                  <a:pt x="475" y="119"/>
                </a:cubicBezTo>
                <a:cubicBezTo>
                  <a:pt x="479" y="117"/>
                  <a:pt x="485" y="119"/>
                  <a:pt x="487" y="123"/>
                </a:cubicBezTo>
                <a:cubicBezTo>
                  <a:pt x="488" y="125"/>
                  <a:pt x="488" y="127"/>
                  <a:pt x="488" y="129"/>
                </a:cubicBezTo>
                <a:cubicBezTo>
                  <a:pt x="487" y="131"/>
                  <a:pt x="486" y="133"/>
                  <a:pt x="484" y="134"/>
                </a:cubicBezTo>
                <a:cubicBezTo>
                  <a:pt x="435" y="162"/>
                  <a:pt x="388" y="194"/>
                  <a:pt x="345" y="229"/>
                </a:cubicBezTo>
                <a:cubicBezTo>
                  <a:pt x="331" y="241"/>
                  <a:pt x="317" y="254"/>
                  <a:pt x="303" y="266"/>
                </a:cubicBezTo>
                <a:cubicBezTo>
                  <a:pt x="302" y="268"/>
                  <a:pt x="300" y="269"/>
                  <a:pt x="298" y="269"/>
                </a:cubicBezTo>
                <a:close/>
                <a:moveTo>
                  <a:pt x="1557" y="262"/>
                </a:moveTo>
                <a:cubicBezTo>
                  <a:pt x="1555" y="262"/>
                  <a:pt x="1553" y="261"/>
                  <a:pt x="1551" y="260"/>
                </a:cubicBezTo>
                <a:cubicBezTo>
                  <a:pt x="1549" y="258"/>
                  <a:pt x="1548" y="256"/>
                  <a:pt x="1548" y="254"/>
                </a:cubicBezTo>
                <a:cubicBezTo>
                  <a:pt x="1548" y="252"/>
                  <a:pt x="1549" y="250"/>
                  <a:pt x="1550" y="248"/>
                </a:cubicBezTo>
                <a:cubicBezTo>
                  <a:pt x="1554" y="245"/>
                  <a:pt x="1559" y="244"/>
                  <a:pt x="1562" y="247"/>
                </a:cubicBezTo>
                <a:cubicBezTo>
                  <a:pt x="1566" y="251"/>
                  <a:pt x="1566" y="256"/>
                  <a:pt x="1563" y="259"/>
                </a:cubicBezTo>
                <a:cubicBezTo>
                  <a:pt x="1561" y="261"/>
                  <a:pt x="1559" y="262"/>
                  <a:pt x="1557" y="262"/>
                </a:cubicBezTo>
                <a:close/>
                <a:moveTo>
                  <a:pt x="1536" y="243"/>
                </a:moveTo>
                <a:cubicBezTo>
                  <a:pt x="1534" y="243"/>
                  <a:pt x="1532" y="243"/>
                  <a:pt x="1530" y="241"/>
                </a:cubicBezTo>
                <a:cubicBezTo>
                  <a:pt x="1488" y="205"/>
                  <a:pt x="1442" y="172"/>
                  <a:pt x="1394" y="143"/>
                </a:cubicBezTo>
                <a:cubicBezTo>
                  <a:pt x="1378" y="134"/>
                  <a:pt x="1361" y="125"/>
                  <a:pt x="1345" y="116"/>
                </a:cubicBezTo>
                <a:cubicBezTo>
                  <a:pt x="1340" y="114"/>
                  <a:pt x="1339" y="109"/>
                  <a:pt x="1341" y="105"/>
                </a:cubicBezTo>
                <a:cubicBezTo>
                  <a:pt x="1343" y="101"/>
                  <a:pt x="1348" y="99"/>
                  <a:pt x="1352" y="101"/>
                </a:cubicBezTo>
                <a:cubicBezTo>
                  <a:pt x="1369" y="110"/>
                  <a:pt x="1386" y="119"/>
                  <a:pt x="1402" y="129"/>
                </a:cubicBezTo>
                <a:cubicBezTo>
                  <a:pt x="1402" y="129"/>
                  <a:pt x="1402" y="129"/>
                  <a:pt x="1402" y="129"/>
                </a:cubicBezTo>
                <a:cubicBezTo>
                  <a:pt x="1402" y="129"/>
                  <a:pt x="1402" y="129"/>
                  <a:pt x="1403" y="129"/>
                </a:cubicBezTo>
                <a:cubicBezTo>
                  <a:pt x="1403" y="129"/>
                  <a:pt x="1403" y="129"/>
                  <a:pt x="1403" y="129"/>
                </a:cubicBezTo>
                <a:cubicBezTo>
                  <a:pt x="1452" y="158"/>
                  <a:pt x="1498" y="191"/>
                  <a:pt x="1541" y="228"/>
                </a:cubicBezTo>
                <a:cubicBezTo>
                  <a:pt x="1543" y="230"/>
                  <a:pt x="1544" y="232"/>
                  <a:pt x="1544" y="234"/>
                </a:cubicBezTo>
                <a:cubicBezTo>
                  <a:pt x="1544" y="236"/>
                  <a:pt x="1544" y="239"/>
                  <a:pt x="1542" y="240"/>
                </a:cubicBezTo>
                <a:cubicBezTo>
                  <a:pt x="1540" y="242"/>
                  <a:pt x="1538" y="243"/>
                  <a:pt x="1536" y="243"/>
                </a:cubicBezTo>
                <a:close/>
                <a:moveTo>
                  <a:pt x="504" y="122"/>
                </a:moveTo>
                <a:cubicBezTo>
                  <a:pt x="501" y="122"/>
                  <a:pt x="498" y="120"/>
                  <a:pt x="497" y="117"/>
                </a:cubicBezTo>
                <a:cubicBezTo>
                  <a:pt x="496" y="115"/>
                  <a:pt x="496" y="113"/>
                  <a:pt x="496" y="111"/>
                </a:cubicBezTo>
                <a:cubicBezTo>
                  <a:pt x="497" y="109"/>
                  <a:pt x="498" y="107"/>
                  <a:pt x="500" y="106"/>
                </a:cubicBezTo>
                <a:cubicBezTo>
                  <a:pt x="505" y="104"/>
                  <a:pt x="510" y="105"/>
                  <a:pt x="512" y="109"/>
                </a:cubicBezTo>
                <a:cubicBezTo>
                  <a:pt x="513" y="111"/>
                  <a:pt x="513" y="114"/>
                  <a:pt x="512" y="116"/>
                </a:cubicBezTo>
                <a:cubicBezTo>
                  <a:pt x="512" y="118"/>
                  <a:pt x="510" y="120"/>
                  <a:pt x="508" y="121"/>
                </a:cubicBezTo>
                <a:cubicBezTo>
                  <a:pt x="507" y="121"/>
                  <a:pt x="506" y="122"/>
                  <a:pt x="504" y="122"/>
                </a:cubicBezTo>
                <a:close/>
                <a:moveTo>
                  <a:pt x="530" y="109"/>
                </a:moveTo>
                <a:cubicBezTo>
                  <a:pt x="526" y="109"/>
                  <a:pt x="523" y="107"/>
                  <a:pt x="522" y="104"/>
                </a:cubicBezTo>
                <a:cubicBezTo>
                  <a:pt x="521" y="102"/>
                  <a:pt x="521" y="100"/>
                  <a:pt x="522" y="98"/>
                </a:cubicBezTo>
                <a:cubicBezTo>
                  <a:pt x="522" y="96"/>
                  <a:pt x="524" y="94"/>
                  <a:pt x="526" y="93"/>
                </a:cubicBezTo>
                <a:cubicBezTo>
                  <a:pt x="532" y="90"/>
                  <a:pt x="537" y="88"/>
                  <a:pt x="543" y="85"/>
                </a:cubicBezTo>
                <a:cubicBezTo>
                  <a:pt x="555" y="80"/>
                  <a:pt x="566" y="74"/>
                  <a:pt x="578" y="70"/>
                </a:cubicBezTo>
                <a:cubicBezTo>
                  <a:pt x="631" y="48"/>
                  <a:pt x="686" y="31"/>
                  <a:pt x="742" y="19"/>
                </a:cubicBezTo>
                <a:cubicBezTo>
                  <a:pt x="746" y="19"/>
                  <a:pt x="751" y="22"/>
                  <a:pt x="752" y="26"/>
                </a:cubicBezTo>
                <a:cubicBezTo>
                  <a:pt x="753" y="31"/>
                  <a:pt x="750" y="35"/>
                  <a:pt x="745" y="36"/>
                </a:cubicBezTo>
                <a:cubicBezTo>
                  <a:pt x="690" y="48"/>
                  <a:pt x="636" y="64"/>
                  <a:pt x="585" y="85"/>
                </a:cubicBezTo>
                <a:cubicBezTo>
                  <a:pt x="573" y="90"/>
                  <a:pt x="562" y="95"/>
                  <a:pt x="550" y="100"/>
                </a:cubicBezTo>
                <a:cubicBezTo>
                  <a:pt x="544" y="103"/>
                  <a:pt x="539" y="106"/>
                  <a:pt x="533" y="108"/>
                </a:cubicBezTo>
                <a:cubicBezTo>
                  <a:pt x="532" y="109"/>
                  <a:pt x="531" y="109"/>
                  <a:pt x="530" y="109"/>
                </a:cubicBezTo>
                <a:close/>
                <a:moveTo>
                  <a:pt x="1323" y="105"/>
                </a:moveTo>
                <a:cubicBezTo>
                  <a:pt x="1322" y="105"/>
                  <a:pt x="1321" y="105"/>
                  <a:pt x="1319" y="104"/>
                </a:cubicBezTo>
                <a:cubicBezTo>
                  <a:pt x="1317" y="103"/>
                  <a:pt x="1316" y="101"/>
                  <a:pt x="1315" y="99"/>
                </a:cubicBezTo>
                <a:cubicBezTo>
                  <a:pt x="1314" y="97"/>
                  <a:pt x="1314" y="95"/>
                  <a:pt x="1315" y="93"/>
                </a:cubicBezTo>
                <a:cubicBezTo>
                  <a:pt x="1317" y="89"/>
                  <a:pt x="1322" y="87"/>
                  <a:pt x="1327" y="89"/>
                </a:cubicBezTo>
                <a:cubicBezTo>
                  <a:pt x="1331" y="91"/>
                  <a:pt x="1333" y="96"/>
                  <a:pt x="1331" y="100"/>
                </a:cubicBezTo>
                <a:cubicBezTo>
                  <a:pt x="1329" y="103"/>
                  <a:pt x="1326" y="105"/>
                  <a:pt x="1323" y="105"/>
                </a:cubicBezTo>
                <a:close/>
                <a:moveTo>
                  <a:pt x="1297" y="93"/>
                </a:moveTo>
                <a:cubicBezTo>
                  <a:pt x="1296" y="93"/>
                  <a:pt x="1295" y="93"/>
                  <a:pt x="1294" y="93"/>
                </a:cubicBezTo>
                <a:cubicBezTo>
                  <a:pt x="1276" y="85"/>
                  <a:pt x="1257" y="77"/>
                  <a:pt x="1239" y="71"/>
                </a:cubicBezTo>
                <a:cubicBezTo>
                  <a:pt x="1205" y="59"/>
                  <a:pt x="1170" y="48"/>
                  <a:pt x="1134" y="40"/>
                </a:cubicBezTo>
                <a:cubicBezTo>
                  <a:pt x="1116" y="36"/>
                  <a:pt x="1098" y="32"/>
                  <a:pt x="1079" y="29"/>
                </a:cubicBezTo>
                <a:cubicBezTo>
                  <a:pt x="1077" y="29"/>
                  <a:pt x="1075" y="28"/>
                  <a:pt x="1074" y="26"/>
                </a:cubicBezTo>
                <a:cubicBezTo>
                  <a:pt x="1072" y="24"/>
                  <a:pt x="1072" y="22"/>
                  <a:pt x="1072" y="20"/>
                </a:cubicBezTo>
                <a:cubicBezTo>
                  <a:pt x="1073" y="15"/>
                  <a:pt x="1077" y="12"/>
                  <a:pt x="1082" y="13"/>
                </a:cubicBezTo>
                <a:cubicBezTo>
                  <a:pt x="1101" y="16"/>
                  <a:pt x="1120" y="19"/>
                  <a:pt x="1138" y="24"/>
                </a:cubicBezTo>
                <a:cubicBezTo>
                  <a:pt x="1174" y="32"/>
                  <a:pt x="1210" y="42"/>
                  <a:pt x="1245" y="55"/>
                </a:cubicBezTo>
                <a:cubicBezTo>
                  <a:pt x="1263" y="62"/>
                  <a:pt x="1282" y="69"/>
                  <a:pt x="1300" y="77"/>
                </a:cubicBezTo>
                <a:cubicBezTo>
                  <a:pt x="1301" y="77"/>
                  <a:pt x="1301" y="77"/>
                  <a:pt x="1301" y="77"/>
                </a:cubicBezTo>
                <a:cubicBezTo>
                  <a:pt x="1303" y="78"/>
                  <a:pt x="1304" y="79"/>
                  <a:pt x="1305" y="82"/>
                </a:cubicBezTo>
                <a:cubicBezTo>
                  <a:pt x="1306" y="84"/>
                  <a:pt x="1306" y="86"/>
                  <a:pt x="1305" y="88"/>
                </a:cubicBezTo>
                <a:cubicBezTo>
                  <a:pt x="1304" y="91"/>
                  <a:pt x="1301" y="93"/>
                  <a:pt x="1297" y="93"/>
                </a:cubicBezTo>
                <a:close/>
                <a:moveTo>
                  <a:pt x="771" y="31"/>
                </a:moveTo>
                <a:cubicBezTo>
                  <a:pt x="767" y="31"/>
                  <a:pt x="763" y="28"/>
                  <a:pt x="763" y="24"/>
                </a:cubicBezTo>
                <a:cubicBezTo>
                  <a:pt x="762" y="22"/>
                  <a:pt x="763" y="19"/>
                  <a:pt x="764" y="18"/>
                </a:cubicBezTo>
                <a:cubicBezTo>
                  <a:pt x="765" y="16"/>
                  <a:pt x="767" y="14"/>
                  <a:pt x="770" y="14"/>
                </a:cubicBezTo>
                <a:cubicBezTo>
                  <a:pt x="774" y="13"/>
                  <a:pt x="779" y="16"/>
                  <a:pt x="779" y="21"/>
                </a:cubicBezTo>
                <a:cubicBezTo>
                  <a:pt x="780" y="23"/>
                  <a:pt x="779" y="25"/>
                  <a:pt x="778" y="27"/>
                </a:cubicBezTo>
                <a:cubicBezTo>
                  <a:pt x="777" y="29"/>
                  <a:pt x="775" y="30"/>
                  <a:pt x="773" y="31"/>
                </a:cubicBezTo>
                <a:cubicBezTo>
                  <a:pt x="772" y="31"/>
                  <a:pt x="772" y="31"/>
                  <a:pt x="771" y="31"/>
                </a:cubicBezTo>
                <a:close/>
                <a:moveTo>
                  <a:pt x="799" y="26"/>
                </a:moveTo>
                <a:cubicBezTo>
                  <a:pt x="795" y="26"/>
                  <a:pt x="791" y="23"/>
                  <a:pt x="791" y="19"/>
                </a:cubicBezTo>
                <a:cubicBezTo>
                  <a:pt x="790" y="15"/>
                  <a:pt x="793" y="10"/>
                  <a:pt x="798" y="10"/>
                </a:cubicBezTo>
                <a:cubicBezTo>
                  <a:pt x="817" y="7"/>
                  <a:pt x="836" y="5"/>
                  <a:pt x="855" y="3"/>
                </a:cubicBezTo>
                <a:cubicBezTo>
                  <a:pt x="867" y="2"/>
                  <a:pt x="879" y="1"/>
                  <a:pt x="891" y="1"/>
                </a:cubicBezTo>
                <a:cubicBezTo>
                  <a:pt x="904" y="0"/>
                  <a:pt x="917" y="0"/>
                  <a:pt x="930" y="0"/>
                </a:cubicBezTo>
                <a:cubicBezTo>
                  <a:pt x="962" y="0"/>
                  <a:pt x="994" y="2"/>
                  <a:pt x="1026" y="5"/>
                </a:cubicBezTo>
                <a:cubicBezTo>
                  <a:pt x="1028" y="5"/>
                  <a:pt x="1030" y="6"/>
                  <a:pt x="1031" y="8"/>
                </a:cubicBezTo>
                <a:cubicBezTo>
                  <a:pt x="1033" y="10"/>
                  <a:pt x="1033" y="12"/>
                  <a:pt x="1033" y="14"/>
                </a:cubicBezTo>
                <a:cubicBezTo>
                  <a:pt x="1033" y="19"/>
                  <a:pt x="1028" y="22"/>
                  <a:pt x="1024" y="22"/>
                </a:cubicBezTo>
                <a:cubicBezTo>
                  <a:pt x="993" y="19"/>
                  <a:pt x="961" y="17"/>
                  <a:pt x="930" y="17"/>
                </a:cubicBezTo>
                <a:cubicBezTo>
                  <a:pt x="917" y="17"/>
                  <a:pt x="904" y="17"/>
                  <a:pt x="892" y="18"/>
                </a:cubicBezTo>
                <a:cubicBezTo>
                  <a:pt x="880" y="18"/>
                  <a:pt x="868" y="19"/>
                  <a:pt x="856" y="20"/>
                </a:cubicBezTo>
                <a:cubicBezTo>
                  <a:pt x="856" y="20"/>
                  <a:pt x="856" y="20"/>
                  <a:pt x="856" y="20"/>
                </a:cubicBezTo>
                <a:cubicBezTo>
                  <a:pt x="837" y="22"/>
                  <a:pt x="819" y="24"/>
                  <a:pt x="800" y="26"/>
                </a:cubicBezTo>
                <a:cubicBezTo>
                  <a:pt x="800" y="26"/>
                  <a:pt x="799" y="26"/>
                  <a:pt x="799" y="26"/>
                </a:cubicBezTo>
                <a:close/>
                <a:moveTo>
                  <a:pt x="1053" y="25"/>
                </a:moveTo>
                <a:cubicBezTo>
                  <a:pt x="1053" y="25"/>
                  <a:pt x="1053" y="25"/>
                  <a:pt x="1053" y="25"/>
                </a:cubicBezTo>
                <a:cubicBezTo>
                  <a:pt x="1053" y="25"/>
                  <a:pt x="1053" y="25"/>
                  <a:pt x="1053" y="25"/>
                </a:cubicBezTo>
                <a:cubicBezTo>
                  <a:pt x="1052" y="25"/>
                  <a:pt x="1052" y="25"/>
                  <a:pt x="1052" y="25"/>
                </a:cubicBezTo>
                <a:cubicBezTo>
                  <a:pt x="1047" y="25"/>
                  <a:pt x="1044" y="20"/>
                  <a:pt x="1044" y="16"/>
                </a:cubicBezTo>
                <a:cubicBezTo>
                  <a:pt x="1045" y="11"/>
                  <a:pt x="1049" y="8"/>
                  <a:pt x="1054" y="8"/>
                </a:cubicBezTo>
                <a:cubicBezTo>
                  <a:pt x="1056" y="9"/>
                  <a:pt x="1058" y="10"/>
                  <a:pt x="1059" y="12"/>
                </a:cubicBezTo>
                <a:cubicBezTo>
                  <a:pt x="1061" y="13"/>
                  <a:pt x="1061" y="16"/>
                  <a:pt x="1061" y="18"/>
                </a:cubicBezTo>
                <a:cubicBezTo>
                  <a:pt x="1061" y="22"/>
                  <a:pt x="1057" y="25"/>
                  <a:pt x="1053" y="25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9"/>
          <p:cNvSpPr/>
          <p:nvPr/>
        </p:nvSpPr>
        <p:spPr bwMode="auto">
          <a:xfrm>
            <a:off x="4669023" y="1998055"/>
            <a:ext cx="2860303" cy="2852366"/>
          </a:xfrm>
          <a:custGeom>
            <a:avLst/>
            <a:gdLst>
              <a:gd name="T0" fmla="*/ 899 w 1800"/>
              <a:gd name="T1" fmla="*/ 1794 h 1794"/>
              <a:gd name="T2" fmla="*/ 586 w 1800"/>
              <a:gd name="T3" fmla="*/ 1738 h 1794"/>
              <a:gd name="T4" fmla="*/ 293 w 1800"/>
              <a:gd name="T5" fmla="*/ 1558 h 1794"/>
              <a:gd name="T6" fmla="*/ 90 w 1800"/>
              <a:gd name="T7" fmla="*/ 1281 h 1794"/>
              <a:gd name="T8" fmla="*/ 6 w 1800"/>
              <a:gd name="T9" fmla="*/ 947 h 1794"/>
              <a:gd name="T10" fmla="*/ 54 w 1800"/>
              <a:gd name="T11" fmla="*/ 607 h 1794"/>
              <a:gd name="T12" fmla="*/ 227 w 1800"/>
              <a:gd name="T13" fmla="*/ 310 h 1794"/>
              <a:gd name="T14" fmla="*/ 500 w 1800"/>
              <a:gd name="T15" fmla="*/ 100 h 1794"/>
              <a:gd name="T16" fmla="*/ 831 w 1800"/>
              <a:gd name="T17" fmla="*/ 8 h 1794"/>
              <a:gd name="T18" fmla="*/ 1173 w 1800"/>
              <a:gd name="T19" fmla="*/ 49 h 1794"/>
              <a:gd name="T20" fmla="*/ 1474 w 1800"/>
              <a:gd name="T21" fmla="*/ 215 h 1794"/>
              <a:gd name="T22" fmla="*/ 1689 w 1800"/>
              <a:gd name="T23" fmla="*/ 483 h 1794"/>
              <a:gd name="T24" fmla="*/ 1789 w 1800"/>
              <a:gd name="T25" fmla="*/ 812 h 1794"/>
              <a:gd name="T26" fmla="*/ 1756 w 1800"/>
              <a:gd name="T27" fmla="*/ 1155 h 1794"/>
              <a:gd name="T28" fmla="*/ 1745 w 1800"/>
              <a:gd name="T29" fmla="*/ 1160 h 1794"/>
              <a:gd name="T30" fmla="*/ 1740 w 1800"/>
              <a:gd name="T31" fmla="*/ 1150 h 1794"/>
              <a:gd name="T32" fmla="*/ 1772 w 1800"/>
              <a:gd name="T33" fmla="*/ 814 h 1794"/>
              <a:gd name="T34" fmla="*/ 1674 w 1800"/>
              <a:gd name="T35" fmla="*/ 491 h 1794"/>
              <a:gd name="T36" fmla="*/ 1463 w 1800"/>
              <a:gd name="T37" fmla="*/ 228 h 1794"/>
              <a:gd name="T38" fmla="*/ 1167 w 1800"/>
              <a:gd name="T39" fmla="*/ 65 h 1794"/>
              <a:gd name="T40" fmla="*/ 832 w 1800"/>
              <a:gd name="T41" fmla="*/ 25 h 1794"/>
              <a:gd name="T42" fmla="*/ 507 w 1800"/>
              <a:gd name="T43" fmla="*/ 115 h 1794"/>
              <a:gd name="T44" fmla="*/ 240 w 1800"/>
              <a:gd name="T45" fmla="*/ 321 h 1794"/>
              <a:gd name="T46" fmla="*/ 70 w 1800"/>
              <a:gd name="T47" fmla="*/ 612 h 1794"/>
              <a:gd name="T48" fmla="*/ 23 w 1800"/>
              <a:gd name="T49" fmla="*/ 947 h 1794"/>
              <a:gd name="T50" fmla="*/ 105 w 1800"/>
              <a:gd name="T51" fmla="*/ 1274 h 1794"/>
              <a:gd name="T52" fmla="*/ 305 w 1800"/>
              <a:gd name="T53" fmla="*/ 1546 h 1794"/>
              <a:gd name="T54" fmla="*/ 592 w 1800"/>
              <a:gd name="T55" fmla="*/ 1722 h 1794"/>
              <a:gd name="T56" fmla="*/ 925 w 1800"/>
              <a:gd name="T57" fmla="*/ 1777 h 1794"/>
              <a:gd name="T58" fmla="*/ 1254 w 1800"/>
              <a:gd name="T59" fmla="*/ 1702 h 1794"/>
              <a:gd name="T60" fmla="*/ 1531 w 1800"/>
              <a:gd name="T61" fmla="*/ 1509 h 1794"/>
              <a:gd name="T62" fmla="*/ 1713 w 1800"/>
              <a:gd name="T63" fmla="*/ 1225 h 1794"/>
              <a:gd name="T64" fmla="*/ 1724 w 1800"/>
              <a:gd name="T65" fmla="*/ 1221 h 1794"/>
              <a:gd name="T66" fmla="*/ 1729 w 1800"/>
              <a:gd name="T67" fmla="*/ 1232 h 1794"/>
              <a:gd name="T68" fmla="*/ 1543 w 1800"/>
              <a:gd name="T69" fmla="*/ 1521 h 1794"/>
              <a:gd name="T70" fmla="*/ 1261 w 1800"/>
              <a:gd name="T71" fmla="*/ 1718 h 1794"/>
              <a:gd name="T72" fmla="*/ 926 w 1800"/>
              <a:gd name="T73" fmla="*/ 1794 h 1794"/>
              <a:gd name="T74" fmla="*/ 899 w 1800"/>
              <a:gd name="T75" fmla="*/ 1794 h 1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800" h="1794">
                <a:moveTo>
                  <a:pt x="899" y="1794"/>
                </a:moveTo>
                <a:cubicBezTo>
                  <a:pt x="794" y="1794"/>
                  <a:pt x="686" y="1775"/>
                  <a:pt x="586" y="1738"/>
                </a:cubicBezTo>
                <a:cubicBezTo>
                  <a:pt x="479" y="1698"/>
                  <a:pt x="377" y="1636"/>
                  <a:pt x="293" y="1558"/>
                </a:cubicBezTo>
                <a:cubicBezTo>
                  <a:pt x="209" y="1481"/>
                  <a:pt x="139" y="1385"/>
                  <a:pt x="90" y="1281"/>
                </a:cubicBezTo>
                <a:cubicBezTo>
                  <a:pt x="41" y="1177"/>
                  <a:pt x="12" y="1062"/>
                  <a:pt x="6" y="947"/>
                </a:cubicBezTo>
                <a:cubicBezTo>
                  <a:pt x="0" y="834"/>
                  <a:pt x="16" y="716"/>
                  <a:pt x="54" y="607"/>
                </a:cubicBezTo>
                <a:cubicBezTo>
                  <a:pt x="92" y="498"/>
                  <a:pt x="152" y="395"/>
                  <a:pt x="227" y="310"/>
                </a:cubicBezTo>
                <a:cubicBezTo>
                  <a:pt x="303" y="224"/>
                  <a:pt x="397" y="151"/>
                  <a:pt x="500" y="100"/>
                </a:cubicBezTo>
                <a:cubicBezTo>
                  <a:pt x="603" y="49"/>
                  <a:pt x="717" y="17"/>
                  <a:pt x="831" y="8"/>
                </a:cubicBezTo>
                <a:cubicBezTo>
                  <a:pt x="945" y="0"/>
                  <a:pt x="1063" y="14"/>
                  <a:pt x="1173" y="49"/>
                </a:cubicBezTo>
                <a:cubicBezTo>
                  <a:pt x="1282" y="85"/>
                  <a:pt x="1387" y="142"/>
                  <a:pt x="1474" y="215"/>
                </a:cubicBezTo>
                <a:cubicBezTo>
                  <a:pt x="1561" y="289"/>
                  <a:pt x="1636" y="381"/>
                  <a:pt x="1689" y="483"/>
                </a:cubicBezTo>
                <a:cubicBezTo>
                  <a:pt x="1743" y="585"/>
                  <a:pt x="1777" y="698"/>
                  <a:pt x="1789" y="812"/>
                </a:cubicBezTo>
                <a:cubicBezTo>
                  <a:pt x="1800" y="926"/>
                  <a:pt x="1789" y="1044"/>
                  <a:pt x="1756" y="1155"/>
                </a:cubicBezTo>
                <a:cubicBezTo>
                  <a:pt x="1755" y="1159"/>
                  <a:pt x="1750" y="1162"/>
                  <a:pt x="1745" y="1160"/>
                </a:cubicBezTo>
                <a:cubicBezTo>
                  <a:pt x="1741" y="1159"/>
                  <a:pt x="1738" y="1154"/>
                  <a:pt x="1740" y="1150"/>
                </a:cubicBezTo>
                <a:cubicBezTo>
                  <a:pt x="1772" y="1042"/>
                  <a:pt x="1783" y="925"/>
                  <a:pt x="1772" y="814"/>
                </a:cubicBezTo>
                <a:cubicBezTo>
                  <a:pt x="1761" y="702"/>
                  <a:pt x="1727" y="591"/>
                  <a:pt x="1674" y="491"/>
                </a:cubicBezTo>
                <a:cubicBezTo>
                  <a:pt x="1622" y="391"/>
                  <a:pt x="1549" y="300"/>
                  <a:pt x="1463" y="228"/>
                </a:cubicBezTo>
                <a:cubicBezTo>
                  <a:pt x="1377" y="156"/>
                  <a:pt x="1275" y="100"/>
                  <a:pt x="1167" y="65"/>
                </a:cubicBezTo>
                <a:cubicBezTo>
                  <a:pt x="1060" y="31"/>
                  <a:pt x="944" y="17"/>
                  <a:pt x="832" y="25"/>
                </a:cubicBezTo>
                <a:cubicBezTo>
                  <a:pt x="721" y="34"/>
                  <a:pt x="608" y="65"/>
                  <a:pt x="507" y="115"/>
                </a:cubicBezTo>
                <a:cubicBezTo>
                  <a:pt x="406" y="166"/>
                  <a:pt x="314" y="237"/>
                  <a:pt x="240" y="321"/>
                </a:cubicBezTo>
                <a:cubicBezTo>
                  <a:pt x="166" y="405"/>
                  <a:pt x="107" y="506"/>
                  <a:pt x="70" y="612"/>
                </a:cubicBezTo>
                <a:cubicBezTo>
                  <a:pt x="33" y="719"/>
                  <a:pt x="17" y="835"/>
                  <a:pt x="23" y="947"/>
                </a:cubicBezTo>
                <a:cubicBezTo>
                  <a:pt x="29" y="1059"/>
                  <a:pt x="57" y="1172"/>
                  <a:pt x="105" y="1274"/>
                </a:cubicBezTo>
                <a:cubicBezTo>
                  <a:pt x="153" y="1376"/>
                  <a:pt x="222" y="1470"/>
                  <a:pt x="305" y="1546"/>
                </a:cubicBezTo>
                <a:cubicBezTo>
                  <a:pt x="387" y="1622"/>
                  <a:pt x="486" y="1683"/>
                  <a:pt x="592" y="1722"/>
                </a:cubicBezTo>
                <a:cubicBezTo>
                  <a:pt x="698" y="1761"/>
                  <a:pt x="813" y="1781"/>
                  <a:pt x="925" y="1777"/>
                </a:cubicBezTo>
                <a:cubicBezTo>
                  <a:pt x="1037" y="1774"/>
                  <a:pt x="1151" y="1748"/>
                  <a:pt x="1254" y="1702"/>
                </a:cubicBezTo>
                <a:cubicBezTo>
                  <a:pt x="1357" y="1656"/>
                  <a:pt x="1453" y="1590"/>
                  <a:pt x="1531" y="1509"/>
                </a:cubicBezTo>
                <a:cubicBezTo>
                  <a:pt x="1608" y="1428"/>
                  <a:pt x="1672" y="1330"/>
                  <a:pt x="1713" y="1225"/>
                </a:cubicBezTo>
                <a:cubicBezTo>
                  <a:pt x="1715" y="1221"/>
                  <a:pt x="1720" y="1219"/>
                  <a:pt x="1724" y="1221"/>
                </a:cubicBezTo>
                <a:cubicBezTo>
                  <a:pt x="1729" y="1222"/>
                  <a:pt x="1731" y="1227"/>
                  <a:pt x="1729" y="1232"/>
                </a:cubicBezTo>
                <a:cubicBezTo>
                  <a:pt x="1687" y="1338"/>
                  <a:pt x="1622" y="1438"/>
                  <a:pt x="1543" y="1521"/>
                </a:cubicBezTo>
                <a:cubicBezTo>
                  <a:pt x="1463" y="1603"/>
                  <a:pt x="1366" y="1671"/>
                  <a:pt x="1261" y="1718"/>
                </a:cubicBezTo>
                <a:cubicBezTo>
                  <a:pt x="1156" y="1764"/>
                  <a:pt x="1040" y="1791"/>
                  <a:pt x="926" y="1794"/>
                </a:cubicBezTo>
                <a:cubicBezTo>
                  <a:pt x="917" y="1794"/>
                  <a:pt x="908" y="1794"/>
                  <a:pt x="899" y="1794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10"/>
          <p:cNvSpPr>
            <a:spLocks noEditPoints="1"/>
          </p:cNvSpPr>
          <p:nvPr/>
        </p:nvSpPr>
        <p:spPr bwMode="auto">
          <a:xfrm>
            <a:off x="4732515" y="2061547"/>
            <a:ext cx="2726970" cy="2730938"/>
          </a:xfrm>
          <a:custGeom>
            <a:avLst/>
            <a:gdLst>
              <a:gd name="T0" fmla="*/ 634 w 1716"/>
              <a:gd name="T1" fmla="*/ 1679 h 1718"/>
              <a:gd name="T2" fmla="*/ 866 w 1716"/>
              <a:gd name="T3" fmla="*/ 1718 h 1718"/>
              <a:gd name="T4" fmla="*/ 903 w 1716"/>
              <a:gd name="T5" fmla="*/ 1708 h 1718"/>
              <a:gd name="T6" fmla="*/ 916 w 1716"/>
              <a:gd name="T7" fmla="*/ 1701 h 1718"/>
              <a:gd name="T8" fmla="*/ 1092 w 1716"/>
              <a:gd name="T9" fmla="*/ 1685 h 1718"/>
              <a:gd name="T10" fmla="*/ 623 w 1716"/>
              <a:gd name="T11" fmla="*/ 1676 h 1718"/>
              <a:gd name="T12" fmla="*/ 379 w 1716"/>
              <a:gd name="T13" fmla="*/ 1561 h 1718"/>
              <a:gd name="T14" fmla="*/ 588 w 1716"/>
              <a:gd name="T15" fmla="*/ 1674 h 1718"/>
              <a:gd name="T16" fmla="*/ 1178 w 1716"/>
              <a:gd name="T17" fmla="*/ 1647 h 1718"/>
              <a:gd name="T18" fmla="*/ 1339 w 1716"/>
              <a:gd name="T19" fmla="*/ 1550 h 1718"/>
              <a:gd name="T20" fmla="*/ 1199 w 1716"/>
              <a:gd name="T21" fmla="*/ 1647 h 1718"/>
              <a:gd name="T22" fmla="*/ 367 w 1716"/>
              <a:gd name="T23" fmla="*/ 1543 h 1718"/>
              <a:gd name="T24" fmla="*/ 251 w 1716"/>
              <a:gd name="T25" fmla="*/ 1467 h 1718"/>
              <a:gd name="T26" fmla="*/ 345 w 1716"/>
              <a:gd name="T27" fmla="*/ 1526 h 1718"/>
              <a:gd name="T28" fmla="*/ 1418 w 1716"/>
              <a:gd name="T29" fmla="*/ 1499 h 1718"/>
              <a:gd name="T30" fmla="*/ 1538 w 1716"/>
              <a:gd name="T31" fmla="*/ 1354 h 1718"/>
              <a:gd name="T32" fmla="*/ 1438 w 1716"/>
              <a:gd name="T33" fmla="*/ 1492 h 1718"/>
              <a:gd name="T34" fmla="*/ 159 w 1716"/>
              <a:gd name="T35" fmla="*/ 1343 h 1718"/>
              <a:gd name="T36" fmla="*/ 67 w 1716"/>
              <a:gd name="T37" fmla="*/ 1193 h 1718"/>
              <a:gd name="T38" fmla="*/ 155 w 1716"/>
              <a:gd name="T39" fmla="*/ 1322 h 1718"/>
              <a:gd name="T40" fmla="*/ 1584 w 1716"/>
              <a:gd name="T41" fmla="*/ 1284 h 1718"/>
              <a:gd name="T42" fmla="*/ 1601 w 1716"/>
              <a:gd name="T43" fmla="*/ 1271 h 1718"/>
              <a:gd name="T44" fmla="*/ 1687 w 1716"/>
              <a:gd name="T45" fmla="*/ 1044 h 1718"/>
              <a:gd name="T46" fmla="*/ 42 w 1716"/>
              <a:gd name="T47" fmla="*/ 1105 h 1718"/>
              <a:gd name="T48" fmla="*/ 35 w 1716"/>
              <a:gd name="T49" fmla="*/ 1077 h 1718"/>
              <a:gd name="T50" fmla="*/ 9 w 1716"/>
              <a:gd name="T51" fmla="*/ 836 h 1718"/>
              <a:gd name="T52" fmla="*/ 42 w 1716"/>
              <a:gd name="T53" fmla="*/ 1073 h 1718"/>
              <a:gd name="T54" fmla="*/ 1700 w 1716"/>
              <a:gd name="T55" fmla="*/ 1027 h 1718"/>
              <a:gd name="T56" fmla="*/ 1699 w 1716"/>
              <a:gd name="T57" fmla="*/ 829 h 1718"/>
              <a:gd name="T58" fmla="*/ 1716 w 1716"/>
              <a:gd name="T59" fmla="*/ 859 h 1718"/>
              <a:gd name="T60" fmla="*/ 9 w 1716"/>
              <a:gd name="T61" fmla="*/ 825 h 1718"/>
              <a:gd name="T62" fmla="*/ 11 w 1716"/>
              <a:gd name="T63" fmla="*/ 797 h 1718"/>
              <a:gd name="T64" fmla="*/ 26 w 1716"/>
              <a:gd name="T65" fmla="*/ 733 h 1718"/>
              <a:gd name="T66" fmla="*/ 1699 w 1716"/>
              <a:gd name="T67" fmla="*/ 735 h 1718"/>
              <a:gd name="T68" fmla="*/ 1647 w 1716"/>
              <a:gd name="T69" fmla="*/ 569 h 1718"/>
              <a:gd name="T70" fmla="*/ 1704 w 1716"/>
              <a:gd name="T71" fmla="*/ 714 h 1718"/>
              <a:gd name="T72" fmla="*/ 78 w 1716"/>
              <a:gd name="T73" fmla="*/ 545 h 1718"/>
              <a:gd name="T74" fmla="*/ 98 w 1716"/>
              <a:gd name="T75" fmla="*/ 461 h 1718"/>
              <a:gd name="T76" fmla="*/ 81 w 1716"/>
              <a:gd name="T77" fmla="*/ 524 h 1718"/>
              <a:gd name="T78" fmla="*/ 1624 w 1716"/>
              <a:gd name="T79" fmla="*/ 478 h 1718"/>
              <a:gd name="T80" fmla="*/ 1479 w 1716"/>
              <a:gd name="T81" fmla="*/ 292 h 1718"/>
              <a:gd name="T82" fmla="*/ 1610 w 1716"/>
              <a:gd name="T83" fmla="*/ 446 h 1718"/>
              <a:gd name="T84" fmla="*/ 224 w 1716"/>
              <a:gd name="T85" fmla="*/ 307 h 1718"/>
              <a:gd name="T86" fmla="*/ 237 w 1716"/>
              <a:gd name="T87" fmla="*/ 267 h 1718"/>
              <a:gd name="T88" fmla="*/ 242 w 1716"/>
              <a:gd name="T89" fmla="*/ 286 h 1718"/>
              <a:gd name="T90" fmla="*/ 1454 w 1716"/>
              <a:gd name="T91" fmla="*/ 242 h 1718"/>
              <a:gd name="T92" fmla="*/ 1287 w 1716"/>
              <a:gd name="T93" fmla="*/ 136 h 1718"/>
              <a:gd name="T94" fmla="*/ 1434 w 1716"/>
              <a:gd name="T95" fmla="*/ 235 h 1718"/>
              <a:gd name="T96" fmla="*/ 439 w 1716"/>
              <a:gd name="T97" fmla="*/ 130 h 1718"/>
              <a:gd name="T98" fmla="*/ 518 w 1716"/>
              <a:gd name="T99" fmla="*/ 81 h 1718"/>
              <a:gd name="T100" fmla="*/ 1212 w 1716"/>
              <a:gd name="T101" fmla="*/ 97 h 1718"/>
              <a:gd name="T102" fmla="*/ 1190 w 1716"/>
              <a:gd name="T103" fmla="*/ 86 h 1718"/>
              <a:gd name="T104" fmla="*/ 1030 w 1716"/>
              <a:gd name="T105" fmla="*/ 19 h 1718"/>
              <a:gd name="T106" fmla="*/ 582 w 1716"/>
              <a:gd name="T107" fmla="*/ 64 h 1718"/>
              <a:gd name="T108" fmla="*/ 639 w 1716"/>
              <a:gd name="T109" fmla="*/ 47 h 1718"/>
              <a:gd name="T110" fmla="*/ 662 w 1716"/>
              <a:gd name="T111" fmla="*/ 24 h 1718"/>
              <a:gd name="T112" fmla="*/ 683 w 1716"/>
              <a:gd name="T113" fmla="*/ 28 h 1718"/>
              <a:gd name="T114" fmla="*/ 916 w 1716"/>
              <a:gd name="T115" fmla="*/ 20 h 1718"/>
              <a:gd name="T116" fmla="*/ 945 w 1716"/>
              <a:gd name="T117" fmla="*/ 23 h 1718"/>
              <a:gd name="T118" fmla="*/ 945 w 1716"/>
              <a:gd name="T119" fmla="*/ 23 h 1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716" h="1718">
                <a:moveTo>
                  <a:pt x="859" y="1718"/>
                </a:moveTo>
                <a:cubicBezTo>
                  <a:pt x="855" y="1718"/>
                  <a:pt x="852" y="1718"/>
                  <a:pt x="849" y="1718"/>
                </a:cubicBezTo>
                <a:cubicBezTo>
                  <a:pt x="836" y="1718"/>
                  <a:pt x="822" y="1717"/>
                  <a:pt x="809" y="1716"/>
                </a:cubicBezTo>
                <a:cubicBezTo>
                  <a:pt x="753" y="1713"/>
                  <a:pt x="696" y="1704"/>
                  <a:pt x="641" y="1690"/>
                </a:cubicBezTo>
                <a:cubicBezTo>
                  <a:pt x="640" y="1689"/>
                  <a:pt x="640" y="1689"/>
                  <a:pt x="640" y="1689"/>
                </a:cubicBezTo>
                <a:cubicBezTo>
                  <a:pt x="638" y="1689"/>
                  <a:pt x="636" y="1688"/>
                  <a:pt x="635" y="1686"/>
                </a:cubicBezTo>
                <a:cubicBezTo>
                  <a:pt x="634" y="1684"/>
                  <a:pt x="634" y="1681"/>
                  <a:pt x="634" y="1679"/>
                </a:cubicBezTo>
                <a:cubicBezTo>
                  <a:pt x="635" y="1675"/>
                  <a:pt x="640" y="1672"/>
                  <a:pt x="645" y="1673"/>
                </a:cubicBezTo>
                <a:cubicBezTo>
                  <a:pt x="699" y="1687"/>
                  <a:pt x="755" y="1696"/>
                  <a:pt x="810" y="1699"/>
                </a:cubicBezTo>
                <a:cubicBezTo>
                  <a:pt x="823" y="1700"/>
                  <a:pt x="836" y="1701"/>
                  <a:pt x="849" y="1701"/>
                </a:cubicBezTo>
                <a:cubicBezTo>
                  <a:pt x="855" y="1701"/>
                  <a:pt x="861" y="1701"/>
                  <a:pt x="866" y="1701"/>
                </a:cubicBezTo>
                <a:cubicBezTo>
                  <a:pt x="866" y="1701"/>
                  <a:pt x="866" y="1701"/>
                  <a:pt x="866" y="1701"/>
                </a:cubicBezTo>
                <a:cubicBezTo>
                  <a:pt x="871" y="1701"/>
                  <a:pt x="875" y="1704"/>
                  <a:pt x="875" y="1709"/>
                </a:cubicBezTo>
                <a:cubicBezTo>
                  <a:pt x="875" y="1714"/>
                  <a:pt x="871" y="1718"/>
                  <a:pt x="866" y="1718"/>
                </a:cubicBezTo>
                <a:cubicBezTo>
                  <a:pt x="864" y="1718"/>
                  <a:pt x="862" y="1718"/>
                  <a:pt x="859" y="1718"/>
                </a:cubicBezTo>
                <a:close/>
                <a:moveTo>
                  <a:pt x="895" y="1717"/>
                </a:moveTo>
                <a:cubicBezTo>
                  <a:pt x="890" y="1717"/>
                  <a:pt x="886" y="1713"/>
                  <a:pt x="886" y="1709"/>
                </a:cubicBezTo>
                <a:cubicBezTo>
                  <a:pt x="886" y="1707"/>
                  <a:pt x="887" y="1704"/>
                  <a:pt x="888" y="1703"/>
                </a:cubicBezTo>
                <a:cubicBezTo>
                  <a:pt x="890" y="1701"/>
                  <a:pt x="892" y="1700"/>
                  <a:pt x="894" y="1700"/>
                </a:cubicBezTo>
                <a:cubicBezTo>
                  <a:pt x="894" y="1700"/>
                  <a:pt x="894" y="1700"/>
                  <a:pt x="894" y="1700"/>
                </a:cubicBezTo>
                <a:cubicBezTo>
                  <a:pt x="899" y="1700"/>
                  <a:pt x="903" y="1703"/>
                  <a:pt x="903" y="1708"/>
                </a:cubicBezTo>
                <a:cubicBezTo>
                  <a:pt x="903" y="1713"/>
                  <a:pt x="900" y="1717"/>
                  <a:pt x="895" y="1717"/>
                </a:cubicBezTo>
                <a:cubicBezTo>
                  <a:pt x="895" y="1717"/>
                  <a:pt x="895" y="1717"/>
                  <a:pt x="895" y="1717"/>
                </a:cubicBezTo>
                <a:cubicBezTo>
                  <a:pt x="895" y="1717"/>
                  <a:pt x="895" y="1717"/>
                  <a:pt x="895" y="1717"/>
                </a:cubicBezTo>
                <a:close/>
                <a:moveTo>
                  <a:pt x="923" y="1715"/>
                </a:moveTo>
                <a:cubicBezTo>
                  <a:pt x="923" y="1715"/>
                  <a:pt x="923" y="1715"/>
                  <a:pt x="923" y="1715"/>
                </a:cubicBezTo>
                <a:cubicBezTo>
                  <a:pt x="919" y="1715"/>
                  <a:pt x="915" y="1712"/>
                  <a:pt x="914" y="1707"/>
                </a:cubicBezTo>
                <a:cubicBezTo>
                  <a:pt x="914" y="1705"/>
                  <a:pt x="915" y="1703"/>
                  <a:pt x="916" y="1701"/>
                </a:cubicBezTo>
                <a:cubicBezTo>
                  <a:pt x="918" y="1700"/>
                  <a:pt x="920" y="1698"/>
                  <a:pt x="922" y="1698"/>
                </a:cubicBezTo>
                <a:cubicBezTo>
                  <a:pt x="978" y="1694"/>
                  <a:pt x="1033" y="1684"/>
                  <a:pt x="1087" y="1669"/>
                </a:cubicBezTo>
                <a:cubicBezTo>
                  <a:pt x="1105" y="1664"/>
                  <a:pt x="1123" y="1658"/>
                  <a:pt x="1141" y="1652"/>
                </a:cubicBezTo>
                <a:cubicBezTo>
                  <a:pt x="1145" y="1650"/>
                  <a:pt x="1150" y="1653"/>
                  <a:pt x="1152" y="1657"/>
                </a:cubicBezTo>
                <a:cubicBezTo>
                  <a:pt x="1152" y="1659"/>
                  <a:pt x="1152" y="1661"/>
                  <a:pt x="1151" y="1663"/>
                </a:cubicBezTo>
                <a:cubicBezTo>
                  <a:pt x="1150" y="1665"/>
                  <a:pt x="1148" y="1667"/>
                  <a:pt x="1146" y="1668"/>
                </a:cubicBezTo>
                <a:cubicBezTo>
                  <a:pt x="1128" y="1674"/>
                  <a:pt x="1110" y="1680"/>
                  <a:pt x="1092" y="1685"/>
                </a:cubicBezTo>
                <a:cubicBezTo>
                  <a:pt x="1037" y="1701"/>
                  <a:pt x="980" y="1711"/>
                  <a:pt x="923" y="1715"/>
                </a:cubicBezTo>
                <a:close/>
                <a:moveTo>
                  <a:pt x="615" y="1682"/>
                </a:moveTo>
                <a:cubicBezTo>
                  <a:pt x="614" y="1682"/>
                  <a:pt x="614" y="1682"/>
                  <a:pt x="613" y="1682"/>
                </a:cubicBezTo>
                <a:cubicBezTo>
                  <a:pt x="608" y="1680"/>
                  <a:pt x="606" y="1676"/>
                  <a:pt x="607" y="1671"/>
                </a:cubicBezTo>
                <a:cubicBezTo>
                  <a:pt x="608" y="1667"/>
                  <a:pt x="613" y="1664"/>
                  <a:pt x="618" y="1665"/>
                </a:cubicBezTo>
                <a:cubicBezTo>
                  <a:pt x="620" y="1666"/>
                  <a:pt x="622" y="1668"/>
                  <a:pt x="623" y="1670"/>
                </a:cubicBezTo>
                <a:cubicBezTo>
                  <a:pt x="624" y="1672"/>
                  <a:pt x="624" y="1674"/>
                  <a:pt x="623" y="1676"/>
                </a:cubicBezTo>
                <a:cubicBezTo>
                  <a:pt x="622" y="1680"/>
                  <a:pt x="619" y="1682"/>
                  <a:pt x="615" y="1682"/>
                </a:cubicBezTo>
                <a:close/>
                <a:moveTo>
                  <a:pt x="588" y="1674"/>
                </a:moveTo>
                <a:cubicBezTo>
                  <a:pt x="587" y="1674"/>
                  <a:pt x="586" y="1673"/>
                  <a:pt x="586" y="1673"/>
                </a:cubicBezTo>
                <a:cubicBezTo>
                  <a:pt x="568" y="1667"/>
                  <a:pt x="550" y="1660"/>
                  <a:pt x="532" y="1653"/>
                </a:cubicBezTo>
                <a:cubicBezTo>
                  <a:pt x="530" y="1652"/>
                  <a:pt x="527" y="1651"/>
                  <a:pt x="525" y="1650"/>
                </a:cubicBezTo>
                <a:cubicBezTo>
                  <a:pt x="475" y="1629"/>
                  <a:pt x="427" y="1603"/>
                  <a:pt x="381" y="1573"/>
                </a:cubicBezTo>
                <a:cubicBezTo>
                  <a:pt x="377" y="1570"/>
                  <a:pt x="376" y="1565"/>
                  <a:pt x="379" y="1561"/>
                </a:cubicBezTo>
                <a:cubicBezTo>
                  <a:pt x="381" y="1557"/>
                  <a:pt x="387" y="1556"/>
                  <a:pt x="390" y="1559"/>
                </a:cubicBezTo>
                <a:cubicBezTo>
                  <a:pt x="435" y="1589"/>
                  <a:pt x="483" y="1614"/>
                  <a:pt x="532" y="1635"/>
                </a:cubicBezTo>
                <a:cubicBezTo>
                  <a:pt x="533" y="1635"/>
                  <a:pt x="535" y="1636"/>
                  <a:pt x="536" y="1637"/>
                </a:cubicBezTo>
                <a:cubicBezTo>
                  <a:pt x="539" y="1637"/>
                  <a:pt x="539" y="1637"/>
                  <a:pt x="539" y="1637"/>
                </a:cubicBezTo>
                <a:cubicBezTo>
                  <a:pt x="556" y="1645"/>
                  <a:pt x="573" y="1651"/>
                  <a:pt x="591" y="1657"/>
                </a:cubicBezTo>
                <a:cubicBezTo>
                  <a:pt x="595" y="1659"/>
                  <a:pt x="598" y="1663"/>
                  <a:pt x="596" y="1668"/>
                </a:cubicBezTo>
                <a:cubicBezTo>
                  <a:pt x="595" y="1671"/>
                  <a:pt x="592" y="1674"/>
                  <a:pt x="588" y="1674"/>
                </a:cubicBezTo>
                <a:close/>
                <a:moveTo>
                  <a:pt x="1170" y="1658"/>
                </a:moveTo>
                <a:cubicBezTo>
                  <a:pt x="1166" y="1658"/>
                  <a:pt x="1163" y="1656"/>
                  <a:pt x="1162" y="1653"/>
                </a:cubicBezTo>
                <a:cubicBezTo>
                  <a:pt x="1161" y="1651"/>
                  <a:pt x="1161" y="1649"/>
                  <a:pt x="1162" y="1646"/>
                </a:cubicBezTo>
                <a:cubicBezTo>
                  <a:pt x="1163" y="1644"/>
                  <a:pt x="1165" y="1643"/>
                  <a:pt x="1167" y="1642"/>
                </a:cubicBezTo>
                <a:cubicBezTo>
                  <a:pt x="1167" y="1642"/>
                  <a:pt x="1167" y="1642"/>
                  <a:pt x="1167" y="1642"/>
                </a:cubicBezTo>
                <a:cubicBezTo>
                  <a:pt x="1167" y="1642"/>
                  <a:pt x="1167" y="1642"/>
                  <a:pt x="1167" y="1642"/>
                </a:cubicBezTo>
                <a:cubicBezTo>
                  <a:pt x="1171" y="1640"/>
                  <a:pt x="1176" y="1643"/>
                  <a:pt x="1178" y="1647"/>
                </a:cubicBezTo>
                <a:cubicBezTo>
                  <a:pt x="1180" y="1651"/>
                  <a:pt x="1177" y="1656"/>
                  <a:pt x="1173" y="1658"/>
                </a:cubicBezTo>
                <a:cubicBezTo>
                  <a:pt x="1172" y="1658"/>
                  <a:pt x="1171" y="1658"/>
                  <a:pt x="1170" y="1658"/>
                </a:cubicBezTo>
                <a:close/>
                <a:moveTo>
                  <a:pt x="1196" y="1648"/>
                </a:moveTo>
                <a:cubicBezTo>
                  <a:pt x="1193" y="1648"/>
                  <a:pt x="1190" y="1645"/>
                  <a:pt x="1188" y="1642"/>
                </a:cubicBezTo>
                <a:cubicBezTo>
                  <a:pt x="1187" y="1640"/>
                  <a:pt x="1187" y="1638"/>
                  <a:pt x="1188" y="1636"/>
                </a:cubicBezTo>
                <a:cubicBezTo>
                  <a:pt x="1189" y="1634"/>
                  <a:pt x="1191" y="1632"/>
                  <a:pt x="1193" y="1631"/>
                </a:cubicBezTo>
                <a:cubicBezTo>
                  <a:pt x="1244" y="1609"/>
                  <a:pt x="1293" y="1581"/>
                  <a:pt x="1339" y="1550"/>
                </a:cubicBezTo>
                <a:cubicBezTo>
                  <a:pt x="1354" y="1539"/>
                  <a:pt x="1369" y="1528"/>
                  <a:pt x="1384" y="1516"/>
                </a:cubicBezTo>
                <a:cubicBezTo>
                  <a:pt x="1388" y="1513"/>
                  <a:pt x="1393" y="1514"/>
                  <a:pt x="1396" y="1517"/>
                </a:cubicBezTo>
                <a:cubicBezTo>
                  <a:pt x="1397" y="1519"/>
                  <a:pt x="1398" y="1521"/>
                  <a:pt x="1398" y="1524"/>
                </a:cubicBezTo>
                <a:cubicBezTo>
                  <a:pt x="1398" y="1526"/>
                  <a:pt x="1396" y="1528"/>
                  <a:pt x="1395" y="1529"/>
                </a:cubicBezTo>
                <a:cubicBezTo>
                  <a:pt x="1380" y="1541"/>
                  <a:pt x="1365" y="1553"/>
                  <a:pt x="1349" y="1563"/>
                </a:cubicBezTo>
                <a:cubicBezTo>
                  <a:pt x="1302" y="1596"/>
                  <a:pt x="1252" y="1624"/>
                  <a:pt x="1199" y="1647"/>
                </a:cubicBezTo>
                <a:cubicBezTo>
                  <a:pt x="1199" y="1647"/>
                  <a:pt x="1199" y="1647"/>
                  <a:pt x="1199" y="1647"/>
                </a:cubicBezTo>
                <a:cubicBezTo>
                  <a:pt x="1199" y="1647"/>
                  <a:pt x="1199" y="1647"/>
                  <a:pt x="1199" y="1647"/>
                </a:cubicBezTo>
                <a:cubicBezTo>
                  <a:pt x="1198" y="1647"/>
                  <a:pt x="1197" y="1648"/>
                  <a:pt x="1196" y="1648"/>
                </a:cubicBezTo>
                <a:close/>
                <a:moveTo>
                  <a:pt x="362" y="1558"/>
                </a:moveTo>
                <a:cubicBezTo>
                  <a:pt x="361" y="1558"/>
                  <a:pt x="359" y="1558"/>
                  <a:pt x="358" y="1557"/>
                </a:cubicBezTo>
                <a:cubicBezTo>
                  <a:pt x="354" y="1554"/>
                  <a:pt x="353" y="1549"/>
                  <a:pt x="356" y="1545"/>
                </a:cubicBezTo>
                <a:cubicBezTo>
                  <a:pt x="358" y="1541"/>
                  <a:pt x="363" y="1540"/>
                  <a:pt x="367" y="1543"/>
                </a:cubicBezTo>
                <a:cubicBezTo>
                  <a:pt x="367" y="1543"/>
                  <a:pt x="367" y="1543"/>
                  <a:pt x="367" y="1543"/>
                </a:cubicBezTo>
                <a:cubicBezTo>
                  <a:pt x="367" y="1543"/>
                  <a:pt x="367" y="1543"/>
                  <a:pt x="367" y="1543"/>
                </a:cubicBezTo>
                <a:cubicBezTo>
                  <a:pt x="371" y="1545"/>
                  <a:pt x="372" y="1551"/>
                  <a:pt x="369" y="1555"/>
                </a:cubicBezTo>
                <a:cubicBezTo>
                  <a:pt x="368" y="1557"/>
                  <a:pt x="365" y="1558"/>
                  <a:pt x="362" y="1558"/>
                </a:cubicBezTo>
                <a:close/>
                <a:moveTo>
                  <a:pt x="340" y="1541"/>
                </a:moveTo>
                <a:cubicBezTo>
                  <a:pt x="338" y="1541"/>
                  <a:pt x="336" y="1541"/>
                  <a:pt x="335" y="1540"/>
                </a:cubicBezTo>
                <a:cubicBezTo>
                  <a:pt x="319" y="1528"/>
                  <a:pt x="305" y="1516"/>
                  <a:pt x="290" y="1503"/>
                </a:cubicBezTo>
                <a:cubicBezTo>
                  <a:pt x="277" y="1491"/>
                  <a:pt x="264" y="1479"/>
                  <a:pt x="251" y="1467"/>
                </a:cubicBezTo>
                <a:cubicBezTo>
                  <a:pt x="224" y="1439"/>
                  <a:pt x="198" y="1409"/>
                  <a:pt x="174" y="1378"/>
                </a:cubicBezTo>
                <a:cubicBezTo>
                  <a:pt x="171" y="1374"/>
                  <a:pt x="172" y="1369"/>
                  <a:pt x="176" y="1366"/>
                </a:cubicBezTo>
                <a:cubicBezTo>
                  <a:pt x="179" y="1363"/>
                  <a:pt x="185" y="1364"/>
                  <a:pt x="188" y="1368"/>
                </a:cubicBezTo>
                <a:cubicBezTo>
                  <a:pt x="211" y="1398"/>
                  <a:pt x="236" y="1428"/>
                  <a:pt x="263" y="1455"/>
                </a:cubicBezTo>
                <a:cubicBezTo>
                  <a:pt x="276" y="1467"/>
                  <a:pt x="288" y="1479"/>
                  <a:pt x="302" y="1491"/>
                </a:cubicBezTo>
                <a:cubicBezTo>
                  <a:pt x="302" y="1491"/>
                  <a:pt x="302" y="1491"/>
                  <a:pt x="302" y="1491"/>
                </a:cubicBezTo>
                <a:cubicBezTo>
                  <a:pt x="316" y="1503"/>
                  <a:pt x="330" y="1515"/>
                  <a:pt x="345" y="1526"/>
                </a:cubicBezTo>
                <a:cubicBezTo>
                  <a:pt x="349" y="1529"/>
                  <a:pt x="349" y="1534"/>
                  <a:pt x="346" y="1538"/>
                </a:cubicBezTo>
                <a:cubicBezTo>
                  <a:pt x="345" y="1540"/>
                  <a:pt x="342" y="1541"/>
                  <a:pt x="340" y="1541"/>
                </a:cubicBezTo>
                <a:close/>
                <a:moveTo>
                  <a:pt x="1411" y="1513"/>
                </a:moveTo>
                <a:cubicBezTo>
                  <a:pt x="1409" y="1513"/>
                  <a:pt x="1406" y="1512"/>
                  <a:pt x="1405" y="1510"/>
                </a:cubicBezTo>
                <a:cubicBezTo>
                  <a:pt x="1403" y="1508"/>
                  <a:pt x="1403" y="1506"/>
                  <a:pt x="1403" y="1504"/>
                </a:cubicBezTo>
                <a:cubicBezTo>
                  <a:pt x="1403" y="1502"/>
                  <a:pt x="1404" y="1500"/>
                  <a:pt x="1406" y="1498"/>
                </a:cubicBezTo>
                <a:cubicBezTo>
                  <a:pt x="1409" y="1495"/>
                  <a:pt x="1415" y="1496"/>
                  <a:pt x="1418" y="1499"/>
                </a:cubicBezTo>
                <a:cubicBezTo>
                  <a:pt x="1421" y="1503"/>
                  <a:pt x="1420" y="1508"/>
                  <a:pt x="1417" y="1511"/>
                </a:cubicBezTo>
                <a:cubicBezTo>
                  <a:pt x="1415" y="1512"/>
                  <a:pt x="1413" y="1513"/>
                  <a:pt x="1411" y="1513"/>
                </a:cubicBezTo>
                <a:close/>
                <a:moveTo>
                  <a:pt x="1432" y="1494"/>
                </a:moveTo>
                <a:cubicBezTo>
                  <a:pt x="1430" y="1494"/>
                  <a:pt x="1428" y="1493"/>
                  <a:pt x="1426" y="1492"/>
                </a:cubicBezTo>
                <a:cubicBezTo>
                  <a:pt x="1423" y="1488"/>
                  <a:pt x="1423" y="1483"/>
                  <a:pt x="1427" y="1480"/>
                </a:cubicBezTo>
                <a:cubicBezTo>
                  <a:pt x="1431" y="1475"/>
                  <a:pt x="1435" y="1471"/>
                  <a:pt x="1439" y="1468"/>
                </a:cubicBezTo>
                <a:cubicBezTo>
                  <a:pt x="1475" y="1433"/>
                  <a:pt x="1509" y="1395"/>
                  <a:pt x="1538" y="1354"/>
                </a:cubicBezTo>
                <a:cubicBezTo>
                  <a:pt x="1549" y="1339"/>
                  <a:pt x="1560" y="1324"/>
                  <a:pt x="1570" y="1308"/>
                </a:cubicBezTo>
                <a:cubicBezTo>
                  <a:pt x="1572" y="1304"/>
                  <a:pt x="1577" y="1303"/>
                  <a:pt x="1581" y="1305"/>
                </a:cubicBezTo>
                <a:cubicBezTo>
                  <a:pt x="1585" y="1308"/>
                  <a:pt x="1586" y="1313"/>
                  <a:pt x="1584" y="1317"/>
                </a:cubicBezTo>
                <a:cubicBezTo>
                  <a:pt x="1574" y="1333"/>
                  <a:pt x="1563" y="1349"/>
                  <a:pt x="1552" y="1364"/>
                </a:cubicBezTo>
                <a:cubicBezTo>
                  <a:pt x="1522" y="1406"/>
                  <a:pt x="1488" y="1445"/>
                  <a:pt x="1451" y="1480"/>
                </a:cubicBezTo>
                <a:cubicBezTo>
                  <a:pt x="1447" y="1484"/>
                  <a:pt x="1442" y="1488"/>
                  <a:pt x="1438" y="1492"/>
                </a:cubicBezTo>
                <a:cubicBezTo>
                  <a:pt x="1438" y="1492"/>
                  <a:pt x="1438" y="1492"/>
                  <a:pt x="1438" y="1492"/>
                </a:cubicBezTo>
                <a:cubicBezTo>
                  <a:pt x="1438" y="1492"/>
                  <a:pt x="1438" y="1492"/>
                  <a:pt x="1438" y="1492"/>
                </a:cubicBezTo>
                <a:cubicBezTo>
                  <a:pt x="1436" y="1494"/>
                  <a:pt x="1434" y="1494"/>
                  <a:pt x="1432" y="1494"/>
                </a:cubicBezTo>
                <a:close/>
                <a:moveTo>
                  <a:pt x="164" y="1358"/>
                </a:moveTo>
                <a:cubicBezTo>
                  <a:pt x="161" y="1358"/>
                  <a:pt x="159" y="1357"/>
                  <a:pt x="157" y="1355"/>
                </a:cubicBezTo>
                <a:cubicBezTo>
                  <a:pt x="157" y="1355"/>
                  <a:pt x="157" y="1355"/>
                  <a:pt x="157" y="1355"/>
                </a:cubicBezTo>
                <a:cubicBezTo>
                  <a:pt x="156" y="1353"/>
                  <a:pt x="155" y="1351"/>
                  <a:pt x="156" y="1348"/>
                </a:cubicBezTo>
                <a:cubicBezTo>
                  <a:pt x="156" y="1346"/>
                  <a:pt x="157" y="1344"/>
                  <a:pt x="159" y="1343"/>
                </a:cubicBezTo>
                <a:cubicBezTo>
                  <a:pt x="163" y="1340"/>
                  <a:pt x="168" y="1341"/>
                  <a:pt x="171" y="1345"/>
                </a:cubicBezTo>
                <a:cubicBezTo>
                  <a:pt x="174" y="1349"/>
                  <a:pt x="173" y="1354"/>
                  <a:pt x="169" y="1357"/>
                </a:cubicBezTo>
                <a:cubicBezTo>
                  <a:pt x="168" y="1358"/>
                  <a:pt x="166" y="1358"/>
                  <a:pt x="164" y="1358"/>
                </a:cubicBezTo>
                <a:close/>
                <a:moveTo>
                  <a:pt x="148" y="1335"/>
                </a:moveTo>
                <a:cubicBezTo>
                  <a:pt x="145" y="1335"/>
                  <a:pt x="143" y="1334"/>
                  <a:pt x="141" y="1331"/>
                </a:cubicBezTo>
                <a:cubicBezTo>
                  <a:pt x="131" y="1315"/>
                  <a:pt x="121" y="1299"/>
                  <a:pt x="111" y="1282"/>
                </a:cubicBezTo>
                <a:cubicBezTo>
                  <a:pt x="95" y="1253"/>
                  <a:pt x="80" y="1223"/>
                  <a:pt x="67" y="1193"/>
                </a:cubicBezTo>
                <a:cubicBezTo>
                  <a:pt x="58" y="1171"/>
                  <a:pt x="50" y="1148"/>
                  <a:pt x="42" y="1126"/>
                </a:cubicBezTo>
                <a:cubicBezTo>
                  <a:pt x="42" y="1124"/>
                  <a:pt x="42" y="1121"/>
                  <a:pt x="43" y="1119"/>
                </a:cubicBezTo>
                <a:cubicBezTo>
                  <a:pt x="44" y="1117"/>
                  <a:pt x="46" y="1116"/>
                  <a:pt x="48" y="1115"/>
                </a:cubicBezTo>
                <a:cubicBezTo>
                  <a:pt x="52" y="1114"/>
                  <a:pt x="57" y="1116"/>
                  <a:pt x="59" y="1121"/>
                </a:cubicBezTo>
                <a:cubicBezTo>
                  <a:pt x="66" y="1143"/>
                  <a:pt x="74" y="1165"/>
                  <a:pt x="83" y="1186"/>
                </a:cubicBezTo>
                <a:cubicBezTo>
                  <a:pt x="96" y="1216"/>
                  <a:pt x="110" y="1246"/>
                  <a:pt x="126" y="1274"/>
                </a:cubicBezTo>
                <a:cubicBezTo>
                  <a:pt x="135" y="1290"/>
                  <a:pt x="145" y="1306"/>
                  <a:pt x="155" y="1322"/>
                </a:cubicBezTo>
                <a:cubicBezTo>
                  <a:pt x="158" y="1326"/>
                  <a:pt x="157" y="1331"/>
                  <a:pt x="153" y="1334"/>
                </a:cubicBezTo>
                <a:cubicBezTo>
                  <a:pt x="151" y="1335"/>
                  <a:pt x="150" y="1335"/>
                  <a:pt x="148" y="1335"/>
                </a:cubicBezTo>
                <a:close/>
                <a:moveTo>
                  <a:pt x="1591" y="1297"/>
                </a:moveTo>
                <a:cubicBezTo>
                  <a:pt x="1590" y="1297"/>
                  <a:pt x="1588" y="1296"/>
                  <a:pt x="1587" y="1296"/>
                </a:cubicBezTo>
                <a:cubicBezTo>
                  <a:pt x="1583" y="1293"/>
                  <a:pt x="1582" y="1288"/>
                  <a:pt x="1584" y="1284"/>
                </a:cubicBezTo>
                <a:cubicBezTo>
                  <a:pt x="1584" y="1284"/>
                  <a:pt x="1584" y="1284"/>
                  <a:pt x="1584" y="1284"/>
                </a:cubicBezTo>
                <a:cubicBezTo>
                  <a:pt x="1584" y="1284"/>
                  <a:pt x="1584" y="1284"/>
                  <a:pt x="1584" y="1284"/>
                </a:cubicBezTo>
                <a:cubicBezTo>
                  <a:pt x="1586" y="1280"/>
                  <a:pt x="1592" y="1279"/>
                  <a:pt x="1596" y="1281"/>
                </a:cubicBezTo>
                <a:cubicBezTo>
                  <a:pt x="1598" y="1282"/>
                  <a:pt x="1599" y="1284"/>
                  <a:pt x="1600" y="1286"/>
                </a:cubicBezTo>
                <a:cubicBezTo>
                  <a:pt x="1600" y="1288"/>
                  <a:pt x="1600" y="1291"/>
                  <a:pt x="1599" y="1293"/>
                </a:cubicBezTo>
                <a:cubicBezTo>
                  <a:pt x="1599" y="1293"/>
                  <a:pt x="1599" y="1293"/>
                  <a:pt x="1599" y="1293"/>
                </a:cubicBezTo>
                <a:cubicBezTo>
                  <a:pt x="1597" y="1295"/>
                  <a:pt x="1594" y="1297"/>
                  <a:pt x="1591" y="1297"/>
                </a:cubicBezTo>
                <a:close/>
                <a:moveTo>
                  <a:pt x="1605" y="1272"/>
                </a:moveTo>
                <a:cubicBezTo>
                  <a:pt x="1604" y="1272"/>
                  <a:pt x="1602" y="1272"/>
                  <a:pt x="1601" y="1271"/>
                </a:cubicBezTo>
                <a:cubicBezTo>
                  <a:pt x="1599" y="1270"/>
                  <a:pt x="1598" y="1268"/>
                  <a:pt x="1597" y="1266"/>
                </a:cubicBezTo>
                <a:cubicBezTo>
                  <a:pt x="1596" y="1264"/>
                  <a:pt x="1597" y="1262"/>
                  <a:pt x="1598" y="1260"/>
                </a:cubicBezTo>
                <a:cubicBezTo>
                  <a:pt x="1608" y="1241"/>
                  <a:pt x="1617" y="1222"/>
                  <a:pt x="1626" y="1203"/>
                </a:cubicBezTo>
                <a:cubicBezTo>
                  <a:pt x="1640" y="1171"/>
                  <a:pt x="1652" y="1138"/>
                  <a:pt x="1662" y="1105"/>
                </a:cubicBezTo>
                <a:cubicBezTo>
                  <a:pt x="1663" y="1105"/>
                  <a:pt x="1663" y="1105"/>
                  <a:pt x="1663" y="1105"/>
                </a:cubicBezTo>
                <a:cubicBezTo>
                  <a:pt x="1668" y="1087"/>
                  <a:pt x="1673" y="1069"/>
                  <a:pt x="1677" y="1051"/>
                </a:cubicBezTo>
                <a:cubicBezTo>
                  <a:pt x="1678" y="1046"/>
                  <a:pt x="1683" y="1043"/>
                  <a:pt x="1687" y="1044"/>
                </a:cubicBezTo>
                <a:cubicBezTo>
                  <a:pt x="1690" y="1045"/>
                  <a:pt x="1691" y="1046"/>
                  <a:pt x="1693" y="1048"/>
                </a:cubicBezTo>
                <a:cubicBezTo>
                  <a:pt x="1694" y="1050"/>
                  <a:pt x="1694" y="1052"/>
                  <a:pt x="1694" y="1055"/>
                </a:cubicBezTo>
                <a:cubicBezTo>
                  <a:pt x="1689" y="1073"/>
                  <a:pt x="1684" y="1092"/>
                  <a:pt x="1679" y="1110"/>
                </a:cubicBezTo>
                <a:cubicBezTo>
                  <a:pt x="1668" y="1144"/>
                  <a:pt x="1656" y="1178"/>
                  <a:pt x="1641" y="1210"/>
                </a:cubicBezTo>
                <a:cubicBezTo>
                  <a:pt x="1633" y="1229"/>
                  <a:pt x="1623" y="1249"/>
                  <a:pt x="1613" y="1268"/>
                </a:cubicBezTo>
                <a:cubicBezTo>
                  <a:pt x="1611" y="1270"/>
                  <a:pt x="1608" y="1272"/>
                  <a:pt x="1605" y="1272"/>
                </a:cubicBezTo>
                <a:close/>
                <a:moveTo>
                  <a:pt x="42" y="1105"/>
                </a:moveTo>
                <a:cubicBezTo>
                  <a:pt x="38" y="1105"/>
                  <a:pt x="35" y="1102"/>
                  <a:pt x="34" y="1098"/>
                </a:cubicBezTo>
                <a:cubicBezTo>
                  <a:pt x="33" y="1094"/>
                  <a:pt x="35" y="1089"/>
                  <a:pt x="40" y="1088"/>
                </a:cubicBezTo>
                <a:cubicBezTo>
                  <a:pt x="44" y="1087"/>
                  <a:pt x="49" y="1089"/>
                  <a:pt x="50" y="1094"/>
                </a:cubicBezTo>
                <a:cubicBezTo>
                  <a:pt x="51" y="1096"/>
                  <a:pt x="51" y="1098"/>
                  <a:pt x="50" y="1100"/>
                </a:cubicBezTo>
                <a:cubicBezTo>
                  <a:pt x="48" y="1102"/>
                  <a:pt x="47" y="1104"/>
                  <a:pt x="44" y="1104"/>
                </a:cubicBezTo>
                <a:cubicBezTo>
                  <a:pt x="44" y="1104"/>
                  <a:pt x="43" y="1105"/>
                  <a:pt x="42" y="1105"/>
                </a:cubicBezTo>
                <a:close/>
                <a:moveTo>
                  <a:pt x="35" y="1077"/>
                </a:moveTo>
                <a:cubicBezTo>
                  <a:pt x="31" y="1077"/>
                  <a:pt x="27" y="1075"/>
                  <a:pt x="26" y="1071"/>
                </a:cubicBezTo>
                <a:cubicBezTo>
                  <a:pt x="22" y="1053"/>
                  <a:pt x="18" y="1034"/>
                  <a:pt x="14" y="1015"/>
                </a:cubicBezTo>
                <a:cubicBezTo>
                  <a:pt x="5" y="967"/>
                  <a:pt x="0" y="918"/>
                  <a:pt x="0" y="870"/>
                </a:cubicBezTo>
                <a:cubicBezTo>
                  <a:pt x="0" y="866"/>
                  <a:pt x="0" y="863"/>
                  <a:pt x="0" y="859"/>
                </a:cubicBezTo>
                <a:cubicBezTo>
                  <a:pt x="0" y="854"/>
                  <a:pt x="0" y="849"/>
                  <a:pt x="0" y="845"/>
                </a:cubicBezTo>
                <a:cubicBezTo>
                  <a:pt x="0" y="840"/>
                  <a:pt x="4" y="836"/>
                  <a:pt x="8" y="836"/>
                </a:cubicBezTo>
                <a:cubicBezTo>
                  <a:pt x="9" y="836"/>
                  <a:pt x="9" y="836"/>
                  <a:pt x="9" y="836"/>
                </a:cubicBezTo>
                <a:cubicBezTo>
                  <a:pt x="11" y="836"/>
                  <a:pt x="13" y="837"/>
                  <a:pt x="14" y="839"/>
                </a:cubicBezTo>
                <a:cubicBezTo>
                  <a:pt x="16" y="841"/>
                  <a:pt x="17" y="843"/>
                  <a:pt x="17" y="845"/>
                </a:cubicBezTo>
                <a:cubicBezTo>
                  <a:pt x="17" y="850"/>
                  <a:pt x="17" y="855"/>
                  <a:pt x="17" y="859"/>
                </a:cubicBezTo>
                <a:cubicBezTo>
                  <a:pt x="17" y="863"/>
                  <a:pt x="17" y="866"/>
                  <a:pt x="17" y="869"/>
                </a:cubicBezTo>
                <a:cubicBezTo>
                  <a:pt x="17" y="917"/>
                  <a:pt x="22" y="965"/>
                  <a:pt x="31" y="1012"/>
                </a:cubicBezTo>
                <a:cubicBezTo>
                  <a:pt x="34" y="1030"/>
                  <a:pt x="38" y="1049"/>
                  <a:pt x="43" y="1067"/>
                </a:cubicBezTo>
                <a:cubicBezTo>
                  <a:pt x="43" y="1069"/>
                  <a:pt x="43" y="1071"/>
                  <a:pt x="42" y="1073"/>
                </a:cubicBezTo>
                <a:cubicBezTo>
                  <a:pt x="41" y="1075"/>
                  <a:pt x="39" y="1077"/>
                  <a:pt x="37" y="1077"/>
                </a:cubicBezTo>
                <a:cubicBezTo>
                  <a:pt x="36" y="1077"/>
                  <a:pt x="35" y="1077"/>
                  <a:pt x="35" y="1077"/>
                </a:cubicBezTo>
                <a:close/>
                <a:moveTo>
                  <a:pt x="1691" y="1034"/>
                </a:moveTo>
                <a:cubicBezTo>
                  <a:pt x="1691" y="1034"/>
                  <a:pt x="1690" y="1034"/>
                  <a:pt x="1690" y="1033"/>
                </a:cubicBezTo>
                <a:cubicBezTo>
                  <a:pt x="1685" y="1033"/>
                  <a:pt x="1682" y="1028"/>
                  <a:pt x="1683" y="1023"/>
                </a:cubicBezTo>
                <a:cubicBezTo>
                  <a:pt x="1684" y="1019"/>
                  <a:pt x="1689" y="1016"/>
                  <a:pt x="1693" y="1017"/>
                </a:cubicBezTo>
                <a:cubicBezTo>
                  <a:pt x="1698" y="1018"/>
                  <a:pt x="1701" y="1022"/>
                  <a:pt x="1700" y="1027"/>
                </a:cubicBezTo>
                <a:cubicBezTo>
                  <a:pt x="1699" y="1031"/>
                  <a:pt x="1695" y="1034"/>
                  <a:pt x="1691" y="1034"/>
                </a:cubicBezTo>
                <a:close/>
                <a:moveTo>
                  <a:pt x="1696" y="1006"/>
                </a:moveTo>
                <a:cubicBezTo>
                  <a:pt x="1696" y="1006"/>
                  <a:pt x="1696" y="1006"/>
                  <a:pt x="1695" y="1006"/>
                </a:cubicBezTo>
                <a:cubicBezTo>
                  <a:pt x="1690" y="1005"/>
                  <a:pt x="1687" y="1001"/>
                  <a:pt x="1688" y="996"/>
                </a:cubicBezTo>
                <a:cubicBezTo>
                  <a:pt x="1694" y="960"/>
                  <a:pt x="1698" y="924"/>
                  <a:pt x="1699" y="888"/>
                </a:cubicBezTo>
                <a:cubicBezTo>
                  <a:pt x="1699" y="878"/>
                  <a:pt x="1699" y="869"/>
                  <a:pt x="1699" y="859"/>
                </a:cubicBezTo>
                <a:cubicBezTo>
                  <a:pt x="1699" y="849"/>
                  <a:pt x="1699" y="839"/>
                  <a:pt x="1699" y="829"/>
                </a:cubicBezTo>
                <a:cubicBezTo>
                  <a:pt x="1699" y="829"/>
                  <a:pt x="1699" y="829"/>
                  <a:pt x="1699" y="829"/>
                </a:cubicBezTo>
                <a:cubicBezTo>
                  <a:pt x="1699" y="829"/>
                  <a:pt x="1699" y="829"/>
                  <a:pt x="1699" y="829"/>
                </a:cubicBezTo>
                <a:cubicBezTo>
                  <a:pt x="1698" y="810"/>
                  <a:pt x="1697" y="791"/>
                  <a:pt x="1695" y="773"/>
                </a:cubicBezTo>
                <a:cubicBezTo>
                  <a:pt x="1694" y="768"/>
                  <a:pt x="1698" y="764"/>
                  <a:pt x="1702" y="763"/>
                </a:cubicBezTo>
                <a:cubicBezTo>
                  <a:pt x="1707" y="763"/>
                  <a:pt x="1711" y="766"/>
                  <a:pt x="1712" y="771"/>
                </a:cubicBezTo>
                <a:cubicBezTo>
                  <a:pt x="1714" y="790"/>
                  <a:pt x="1715" y="809"/>
                  <a:pt x="1716" y="828"/>
                </a:cubicBezTo>
                <a:cubicBezTo>
                  <a:pt x="1716" y="838"/>
                  <a:pt x="1716" y="849"/>
                  <a:pt x="1716" y="859"/>
                </a:cubicBezTo>
                <a:cubicBezTo>
                  <a:pt x="1716" y="869"/>
                  <a:pt x="1716" y="879"/>
                  <a:pt x="1716" y="888"/>
                </a:cubicBezTo>
                <a:cubicBezTo>
                  <a:pt x="1715" y="925"/>
                  <a:pt x="1711" y="962"/>
                  <a:pt x="1705" y="998"/>
                </a:cubicBezTo>
                <a:cubicBezTo>
                  <a:pt x="1705" y="998"/>
                  <a:pt x="1705" y="998"/>
                  <a:pt x="1705" y="998"/>
                </a:cubicBezTo>
                <a:cubicBezTo>
                  <a:pt x="1705" y="999"/>
                  <a:pt x="1705" y="999"/>
                  <a:pt x="1705" y="999"/>
                </a:cubicBezTo>
                <a:cubicBezTo>
                  <a:pt x="1704" y="1003"/>
                  <a:pt x="1701" y="1006"/>
                  <a:pt x="1696" y="1006"/>
                </a:cubicBezTo>
                <a:close/>
                <a:moveTo>
                  <a:pt x="9" y="825"/>
                </a:moveTo>
                <a:cubicBezTo>
                  <a:pt x="9" y="825"/>
                  <a:pt x="9" y="825"/>
                  <a:pt x="9" y="825"/>
                </a:cubicBezTo>
                <a:cubicBezTo>
                  <a:pt x="4" y="825"/>
                  <a:pt x="1" y="821"/>
                  <a:pt x="1" y="816"/>
                </a:cubicBezTo>
                <a:cubicBezTo>
                  <a:pt x="1" y="811"/>
                  <a:pt x="5" y="808"/>
                  <a:pt x="10" y="808"/>
                </a:cubicBezTo>
                <a:cubicBezTo>
                  <a:pt x="14" y="808"/>
                  <a:pt x="18" y="812"/>
                  <a:pt x="18" y="817"/>
                </a:cubicBezTo>
                <a:cubicBezTo>
                  <a:pt x="18" y="821"/>
                  <a:pt x="14" y="825"/>
                  <a:pt x="9" y="825"/>
                </a:cubicBezTo>
                <a:close/>
                <a:moveTo>
                  <a:pt x="11" y="797"/>
                </a:moveTo>
                <a:cubicBezTo>
                  <a:pt x="11" y="797"/>
                  <a:pt x="11" y="797"/>
                  <a:pt x="11" y="797"/>
                </a:cubicBezTo>
                <a:cubicBezTo>
                  <a:pt x="11" y="797"/>
                  <a:pt x="11" y="797"/>
                  <a:pt x="11" y="797"/>
                </a:cubicBezTo>
                <a:cubicBezTo>
                  <a:pt x="8" y="797"/>
                  <a:pt x="6" y="796"/>
                  <a:pt x="5" y="794"/>
                </a:cubicBezTo>
                <a:cubicBezTo>
                  <a:pt x="3" y="792"/>
                  <a:pt x="3" y="790"/>
                  <a:pt x="3" y="788"/>
                </a:cubicBezTo>
                <a:cubicBezTo>
                  <a:pt x="4" y="769"/>
                  <a:pt x="7" y="750"/>
                  <a:pt x="10" y="731"/>
                </a:cubicBezTo>
                <a:cubicBezTo>
                  <a:pt x="18" y="674"/>
                  <a:pt x="32" y="619"/>
                  <a:pt x="52" y="565"/>
                </a:cubicBezTo>
                <a:cubicBezTo>
                  <a:pt x="54" y="561"/>
                  <a:pt x="59" y="558"/>
                  <a:pt x="63" y="560"/>
                </a:cubicBezTo>
                <a:cubicBezTo>
                  <a:pt x="67" y="562"/>
                  <a:pt x="70" y="567"/>
                  <a:pt x="68" y="571"/>
                </a:cubicBezTo>
                <a:cubicBezTo>
                  <a:pt x="49" y="623"/>
                  <a:pt x="35" y="678"/>
                  <a:pt x="26" y="733"/>
                </a:cubicBezTo>
                <a:cubicBezTo>
                  <a:pt x="24" y="752"/>
                  <a:pt x="21" y="771"/>
                  <a:pt x="20" y="789"/>
                </a:cubicBezTo>
                <a:cubicBezTo>
                  <a:pt x="19" y="793"/>
                  <a:pt x="16" y="797"/>
                  <a:pt x="11" y="797"/>
                </a:cubicBezTo>
                <a:close/>
                <a:moveTo>
                  <a:pt x="1700" y="752"/>
                </a:moveTo>
                <a:cubicBezTo>
                  <a:pt x="1696" y="752"/>
                  <a:pt x="1692" y="749"/>
                  <a:pt x="1691" y="745"/>
                </a:cubicBezTo>
                <a:cubicBezTo>
                  <a:pt x="1691" y="745"/>
                  <a:pt x="1691" y="745"/>
                  <a:pt x="1691" y="745"/>
                </a:cubicBezTo>
                <a:cubicBezTo>
                  <a:pt x="1691" y="743"/>
                  <a:pt x="1692" y="740"/>
                  <a:pt x="1693" y="739"/>
                </a:cubicBezTo>
                <a:cubicBezTo>
                  <a:pt x="1694" y="737"/>
                  <a:pt x="1696" y="736"/>
                  <a:pt x="1699" y="735"/>
                </a:cubicBezTo>
                <a:cubicBezTo>
                  <a:pt x="1703" y="735"/>
                  <a:pt x="1708" y="738"/>
                  <a:pt x="1708" y="743"/>
                </a:cubicBezTo>
                <a:cubicBezTo>
                  <a:pt x="1709" y="745"/>
                  <a:pt x="1708" y="747"/>
                  <a:pt x="1707" y="749"/>
                </a:cubicBezTo>
                <a:cubicBezTo>
                  <a:pt x="1705" y="751"/>
                  <a:pt x="1703" y="752"/>
                  <a:pt x="1701" y="752"/>
                </a:cubicBezTo>
                <a:cubicBezTo>
                  <a:pt x="1701" y="752"/>
                  <a:pt x="1700" y="752"/>
                  <a:pt x="1700" y="752"/>
                </a:cubicBezTo>
                <a:close/>
                <a:moveTo>
                  <a:pt x="1695" y="724"/>
                </a:moveTo>
                <a:cubicBezTo>
                  <a:pt x="1691" y="724"/>
                  <a:pt x="1688" y="721"/>
                  <a:pt x="1687" y="717"/>
                </a:cubicBezTo>
                <a:cubicBezTo>
                  <a:pt x="1678" y="667"/>
                  <a:pt x="1665" y="617"/>
                  <a:pt x="1647" y="569"/>
                </a:cubicBezTo>
                <a:cubicBezTo>
                  <a:pt x="1646" y="564"/>
                  <a:pt x="1644" y="560"/>
                  <a:pt x="1642" y="556"/>
                </a:cubicBezTo>
                <a:cubicBezTo>
                  <a:pt x="1635" y="538"/>
                  <a:pt x="1628" y="521"/>
                  <a:pt x="1620" y="504"/>
                </a:cubicBezTo>
                <a:cubicBezTo>
                  <a:pt x="1618" y="500"/>
                  <a:pt x="1620" y="495"/>
                  <a:pt x="1624" y="493"/>
                </a:cubicBezTo>
                <a:cubicBezTo>
                  <a:pt x="1628" y="491"/>
                  <a:pt x="1634" y="493"/>
                  <a:pt x="1636" y="497"/>
                </a:cubicBezTo>
                <a:cubicBezTo>
                  <a:pt x="1644" y="514"/>
                  <a:pt x="1651" y="532"/>
                  <a:pt x="1658" y="549"/>
                </a:cubicBezTo>
                <a:cubicBezTo>
                  <a:pt x="1660" y="554"/>
                  <a:pt x="1661" y="558"/>
                  <a:pt x="1663" y="563"/>
                </a:cubicBezTo>
                <a:cubicBezTo>
                  <a:pt x="1681" y="612"/>
                  <a:pt x="1695" y="663"/>
                  <a:pt x="1704" y="714"/>
                </a:cubicBezTo>
                <a:cubicBezTo>
                  <a:pt x="1705" y="719"/>
                  <a:pt x="1701" y="723"/>
                  <a:pt x="1697" y="724"/>
                </a:cubicBezTo>
                <a:cubicBezTo>
                  <a:pt x="1696" y="724"/>
                  <a:pt x="1696" y="724"/>
                  <a:pt x="1695" y="724"/>
                </a:cubicBezTo>
                <a:close/>
                <a:moveTo>
                  <a:pt x="70" y="550"/>
                </a:moveTo>
                <a:cubicBezTo>
                  <a:pt x="69" y="550"/>
                  <a:pt x="68" y="550"/>
                  <a:pt x="67" y="550"/>
                </a:cubicBezTo>
                <a:cubicBezTo>
                  <a:pt x="63" y="548"/>
                  <a:pt x="61" y="543"/>
                  <a:pt x="62" y="538"/>
                </a:cubicBezTo>
                <a:cubicBezTo>
                  <a:pt x="64" y="534"/>
                  <a:pt x="69" y="532"/>
                  <a:pt x="73" y="534"/>
                </a:cubicBezTo>
                <a:cubicBezTo>
                  <a:pt x="78" y="536"/>
                  <a:pt x="80" y="540"/>
                  <a:pt x="78" y="545"/>
                </a:cubicBezTo>
                <a:cubicBezTo>
                  <a:pt x="77" y="548"/>
                  <a:pt x="74" y="550"/>
                  <a:pt x="70" y="550"/>
                </a:cubicBezTo>
                <a:close/>
                <a:moveTo>
                  <a:pt x="81" y="524"/>
                </a:moveTo>
                <a:cubicBezTo>
                  <a:pt x="80" y="524"/>
                  <a:pt x="79" y="524"/>
                  <a:pt x="78" y="523"/>
                </a:cubicBezTo>
                <a:cubicBezTo>
                  <a:pt x="76" y="522"/>
                  <a:pt x="74" y="521"/>
                  <a:pt x="73" y="519"/>
                </a:cubicBezTo>
                <a:cubicBezTo>
                  <a:pt x="72" y="517"/>
                  <a:pt x="73" y="514"/>
                  <a:pt x="73" y="512"/>
                </a:cubicBezTo>
                <a:cubicBezTo>
                  <a:pt x="81" y="495"/>
                  <a:pt x="89" y="478"/>
                  <a:pt x="98" y="461"/>
                </a:cubicBezTo>
                <a:cubicBezTo>
                  <a:pt x="98" y="461"/>
                  <a:pt x="98" y="461"/>
                  <a:pt x="98" y="461"/>
                </a:cubicBezTo>
                <a:cubicBezTo>
                  <a:pt x="98" y="461"/>
                  <a:pt x="98" y="461"/>
                  <a:pt x="98" y="460"/>
                </a:cubicBezTo>
                <a:cubicBezTo>
                  <a:pt x="125" y="410"/>
                  <a:pt x="157" y="362"/>
                  <a:pt x="192" y="318"/>
                </a:cubicBezTo>
                <a:cubicBezTo>
                  <a:pt x="195" y="314"/>
                  <a:pt x="201" y="314"/>
                  <a:pt x="204" y="317"/>
                </a:cubicBezTo>
                <a:cubicBezTo>
                  <a:pt x="208" y="320"/>
                  <a:pt x="209" y="325"/>
                  <a:pt x="206" y="329"/>
                </a:cubicBezTo>
                <a:cubicBezTo>
                  <a:pt x="170" y="372"/>
                  <a:pt x="139" y="419"/>
                  <a:pt x="113" y="469"/>
                </a:cubicBezTo>
                <a:cubicBezTo>
                  <a:pt x="105" y="485"/>
                  <a:pt x="96" y="502"/>
                  <a:pt x="89" y="519"/>
                </a:cubicBezTo>
                <a:cubicBezTo>
                  <a:pt x="88" y="522"/>
                  <a:pt x="85" y="524"/>
                  <a:pt x="81" y="524"/>
                </a:cubicBezTo>
                <a:close/>
                <a:moveTo>
                  <a:pt x="1616" y="484"/>
                </a:moveTo>
                <a:cubicBezTo>
                  <a:pt x="1613" y="484"/>
                  <a:pt x="1610" y="482"/>
                  <a:pt x="1608" y="480"/>
                </a:cubicBezTo>
                <a:cubicBezTo>
                  <a:pt x="1608" y="480"/>
                  <a:pt x="1608" y="480"/>
                  <a:pt x="1608" y="480"/>
                </a:cubicBezTo>
                <a:cubicBezTo>
                  <a:pt x="1608" y="479"/>
                  <a:pt x="1608" y="479"/>
                  <a:pt x="1608" y="479"/>
                </a:cubicBezTo>
                <a:cubicBezTo>
                  <a:pt x="1606" y="475"/>
                  <a:pt x="1608" y="470"/>
                  <a:pt x="1612" y="467"/>
                </a:cubicBezTo>
                <a:cubicBezTo>
                  <a:pt x="1616" y="465"/>
                  <a:pt x="1621" y="467"/>
                  <a:pt x="1623" y="471"/>
                </a:cubicBezTo>
                <a:cubicBezTo>
                  <a:pt x="1624" y="473"/>
                  <a:pt x="1624" y="476"/>
                  <a:pt x="1624" y="478"/>
                </a:cubicBezTo>
                <a:cubicBezTo>
                  <a:pt x="1623" y="480"/>
                  <a:pt x="1621" y="482"/>
                  <a:pt x="1619" y="483"/>
                </a:cubicBezTo>
                <a:cubicBezTo>
                  <a:pt x="1618" y="483"/>
                  <a:pt x="1617" y="484"/>
                  <a:pt x="1616" y="484"/>
                </a:cubicBezTo>
                <a:close/>
                <a:moveTo>
                  <a:pt x="1602" y="459"/>
                </a:moveTo>
                <a:cubicBezTo>
                  <a:pt x="1599" y="459"/>
                  <a:pt x="1596" y="457"/>
                  <a:pt x="1595" y="454"/>
                </a:cubicBezTo>
                <a:cubicBezTo>
                  <a:pt x="1568" y="405"/>
                  <a:pt x="1536" y="358"/>
                  <a:pt x="1500" y="316"/>
                </a:cubicBezTo>
                <a:cubicBezTo>
                  <a:pt x="1500" y="316"/>
                  <a:pt x="1500" y="316"/>
                  <a:pt x="1500" y="316"/>
                </a:cubicBezTo>
                <a:cubicBezTo>
                  <a:pt x="1493" y="308"/>
                  <a:pt x="1486" y="300"/>
                  <a:pt x="1479" y="292"/>
                </a:cubicBezTo>
                <a:cubicBezTo>
                  <a:pt x="1474" y="286"/>
                  <a:pt x="1468" y="280"/>
                  <a:pt x="1462" y="274"/>
                </a:cubicBezTo>
                <a:cubicBezTo>
                  <a:pt x="1461" y="273"/>
                  <a:pt x="1460" y="271"/>
                  <a:pt x="1460" y="268"/>
                </a:cubicBezTo>
                <a:cubicBezTo>
                  <a:pt x="1460" y="266"/>
                  <a:pt x="1461" y="264"/>
                  <a:pt x="1463" y="262"/>
                </a:cubicBezTo>
                <a:cubicBezTo>
                  <a:pt x="1466" y="259"/>
                  <a:pt x="1471" y="259"/>
                  <a:pt x="1475" y="263"/>
                </a:cubicBezTo>
                <a:cubicBezTo>
                  <a:pt x="1480" y="268"/>
                  <a:pt x="1486" y="275"/>
                  <a:pt x="1492" y="281"/>
                </a:cubicBezTo>
                <a:cubicBezTo>
                  <a:pt x="1499" y="289"/>
                  <a:pt x="1506" y="297"/>
                  <a:pt x="1513" y="305"/>
                </a:cubicBezTo>
                <a:cubicBezTo>
                  <a:pt x="1550" y="348"/>
                  <a:pt x="1582" y="396"/>
                  <a:pt x="1610" y="446"/>
                </a:cubicBezTo>
                <a:cubicBezTo>
                  <a:pt x="1612" y="450"/>
                  <a:pt x="1611" y="455"/>
                  <a:pt x="1606" y="457"/>
                </a:cubicBezTo>
                <a:cubicBezTo>
                  <a:pt x="1605" y="458"/>
                  <a:pt x="1604" y="459"/>
                  <a:pt x="1602" y="459"/>
                </a:cubicBezTo>
                <a:close/>
                <a:moveTo>
                  <a:pt x="217" y="310"/>
                </a:moveTo>
                <a:cubicBezTo>
                  <a:pt x="215" y="310"/>
                  <a:pt x="213" y="309"/>
                  <a:pt x="212" y="308"/>
                </a:cubicBezTo>
                <a:cubicBezTo>
                  <a:pt x="208" y="305"/>
                  <a:pt x="208" y="299"/>
                  <a:pt x="211" y="296"/>
                </a:cubicBezTo>
                <a:cubicBezTo>
                  <a:pt x="214" y="293"/>
                  <a:pt x="219" y="292"/>
                  <a:pt x="223" y="295"/>
                </a:cubicBezTo>
                <a:cubicBezTo>
                  <a:pt x="226" y="298"/>
                  <a:pt x="227" y="304"/>
                  <a:pt x="224" y="307"/>
                </a:cubicBezTo>
                <a:cubicBezTo>
                  <a:pt x="224" y="307"/>
                  <a:pt x="224" y="307"/>
                  <a:pt x="224" y="307"/>
                </a:cubicBezTo>
                <a:cubicBezTo>
                  <a:pt x="222" y="309"/>
                  <a:pt x="220" y="310"/>
                  <a:pt x="217" y="310"/>
                </a:cubicBezTo>
                <a:close/>
                <a:moveTo>
                  <a:pt x="236" y="289"/>
                </a:moveTo>
                <a:cubicBezTo>
                  <a:pt x="234" y="289"/>
                  <a:pt x="232" y="288"/>
                  <a:pt x="230" y="287"/>
                </a:cubicBezTo>
                <a:cubicBezTo>
                  <a:pt x="229" y="285"/>
                  <a:pt x="228" y="283"/>
                  <a:pt x="228" y="281"/>
                </a:cubicBezTo>
                <a:cubicBezTo>
                  <a:pt x="228" y="279"/>
                  <a:pt x="228" y="276"/>
                  <a:pt x="230" y="275"/>
                </a:cubicBezTo>
                <a:cubicBezTo>
                  <a:pt x="232" y="272"/>
                  <a:pt x="235" y="269"/>
                  <a:pt x="237" y="267"/>
                </a:cubicBezTo>
                <a:cubicBezTo>
                  <a:pt x="248" y="256"/>
                  <a:pt x="259" y="245"/>
                  <a:pt x="270" y="234"/>
                </a:cubicBezTo>
                <a:cubicBezTo>
                  <a:pt x="312" y="195"/>
                  <a:pt x="357" y="160"/>
                  <a:pt x="406" y="130"/>
                </a:cubicBezTo>
                <a:cubicBezTo>
                  <a:pt x="410" y="128"/>
                  <a:pt x="415" y="129"/>
                  <a:pt x="418" y="133"/>
                </a:cubicBezTo>
                <a:cubicBezTo>
                  <a:pt x="420" y="137"/>
                  <a:pt x="419" y="142"/>
                  <a:pt x="415" y="144"/>
                </a:cubicBezTo>
                <a:cubicBezTo>
                  <a:pt x="367" y="174"/>
                  <a:pt x="322" y="208"/>
                  <a:pt x="282" y="247"/>
                </a:cubicBezTo>
                <a:cubicBezTo>
                  <a:pt x="271" y="257"/>
                  <a:pt x="260" y="268"/>
                  <a:pt x="250" y="279"/>
                </a:cubicBezTo>
                <a:cubicBezTo>
                  <a:pt x="247" y="281"/>
                  <a:pt x="245" y="284"/>
                  <a:pt x="242" y="286"/>
                </a:cubicBezTo>
                <a:cubicBezTo>
                  <a:pt x="241" y="288"/>
                  <a:pt x="238" y="289"/>
                  <a:pt x="236" y="289"/>
                </a:cubicBezTo>
                <a:close/>
                <a:moveTo>
                  <a:pt x="1449" y="257"/>
                </a:moveTo>
                <a:cubicBezTo>
                  <a:pt x="1446" y="257"/>
                  <a:pt x="1444" y="256"/>
                  <a:pt x="1443" y="255"/>
                </a:cubicBezTo>
                <a:cubicBezTo>
                  <a:pt x="1441" y="253"/>
                  <a:pt x="1440" y="251"/>
                  <a:pt x="1440" y="249"/>
                </a:cubicBezTo>
                <a:cubicBezTo>
                  <a:pt x="1440" y="246"/>
                  <a:pt x="1441" y="244"/>
                  <a:pt x="1442" y="243"/>
                </a:cubicBezTo>
                <a:cubicBezTo>
                  <a:pt x="1445" y="239"/>
                  <a:pt x="1451" y="239"/>
                  <a:pt x="1454" y="242"/>
                </a:cubicBezTo>
                <a:cubicBezTo>
                  <a:pt x="1454" y="242"/>
                  <a:pt x="1454" y="242"/>
                  <a:pt x="1454" y="242"/>
                </a:cubicBezTo>
                <a:cubicBezTo>
                  <a:pt x="1454" y="242"/>
                  <a:pt x="1454" y="242"/>
                  <a:pt x="1454" y="242"/>
                </a:cubicBezTo>
                <a:cubicBezTo>
                  <a:pt x="1456" y="244"/>
                  <a:pt x="1457" y="246"/>
                  <a:pt x="1457" y="248"/>
                </a:cubicBezTo>
                <a:cubicBezTo>
                  <a:pt x="1457" y="251"/>
                  <a:pt x="1456" y="253"/>
                  <a:pt x="1455" y="254"/>
                </a:cubicBezTo>
                <a:cubicBezTo>
                  <a:pt x="1453" y="256"/>
                  <a:pt x="1451" y="257"/>
                  <a:pt x="1449" y="257"/>
                </a:cubicBezTo>
                <a:close/>
                <a:moveTo>
                  <a:pt x="1428" y="238"/>
                </a:moveTo>
                <a:cubicBezTo>
                  <a:pt x="1426" y="238"/>
                  <a:pt x="1424" y="237"/>
                  <a:pt x="1422" y="235"/>
                </a:cubicBezTo>
                <a:cubicBezTo>
                  <a:pt x="1381" y="198"/>
                  <a:pt x="1335" y="165"/>
                  <a:pt x="1287" y="136"/>
                </a:cubicBezTo>
                <a:cubicBezTo>
                  <a:pt x="1271" y="127"/>
                  <a:pt x="1255" y="118"/>
                  <a:pt x="1238" y="109"/>
                </a:cubicBezTo>
                <a:cubicBezTo>
                  <a:pt x="1236" y="108"/>
                  <a:pt x="1234" y="106"/>
                  <a:pt x="1234" y="104"/>
                </a:cubicBezTo>
                <a:cubicBezTo>
                  <a:pt x="1233" y="102"/>
                  <a:pt x="1233" y="100"/>
                  <a:pt x="1234" y="98"/>
                </a:cubicBezTo>
                <a:cubicBezTo>
                  <a:pt x="1236" y="94"/>
                  <a:pt x="1242" y="92"/>
                  <a:pt x="1246" y="94"/>
                </a:cubicBezTo>
                <a:cubicBezTo>
                  <a:pt x="1263" y="103"/>
                  <a:pt x="1279" y="112"/>
                  <a:pt x="1296" y="121"/>
                </a:cubicBezTo>
                <a:cubicBezTo>
                  <a:pt x="1345" y="151"/>
                  <a:pt x="1391" y="185"/>
                  <a:pt x="1434" y="223"/>
                </a:cubicBezTo>
                <a:cubicBezTo>
                  <a:pt x="1437" y="226"/>
                  <a:pt x="1437" y="231"/>
                  <a:pt x="1434" y="235"/>
                </a:cubicBezTo>
                <a:cubicBezTo>
                  <a:pt x="1433" y="237"/>
                  <a:pt x="1430" y="238"/>
                  <a:pt x="1428" y="238"/>
                </a:cubicBezTo>
                <a:close/>
                <a:moveTo>
                  <a:pt x="435" y="131"/>
                </a:moveTo>
                <a:cubicBezTo>
                  <a:pt x="435" y="131"/>
                  <a:pt x="435" y="131"/>
                  <a:pt x="435" y="131"/>
                </a:cubicBezTo>
                <a:cubicBezTo>
                  <a:pt x="432" y="131"/>
                  <a:pt x="429" y="130"/>
                  <a:pt x="427" y="127"/>
                </a:cubicBezTo>
                <a:cubicBezTo>
                  <a:pt x="425" y="123"/>
                  <a:pt x="426" y="118"/>
                  <a:pt x="430" y="115"/>
                </a:cubicBezTo>
                <a:cubicBezTo>
                  <a:pt x="434" y="113"/>
                  <a:pt x="440" y="115"/>
                  <a:pt x="442" y="119"/>
                </a:cubicBezTo>
                <a:cubicBezTo>
                  <a:pt x="444" y="123"/>
                  <a:pt x="443" y="128"/>
                  <a:pt x="439" y="130"/>
                </a:cubicBezTo>
                <a:cubicBezTo>
                  <a:pt x="438" y="131"/>
                  <a:pt x="436" y="131"/>
                  <a:pt x="435" y="131"/>
                </a:cubicBezTo>
                <a:close/>
                <a:moveTo>
                  <a:pt x="459" y="118"/>
                </a:moveTo>
                <a:cubicBezTo>
                  <a:pt x="456" y="118"/>
                  <a:pt x="453" y="116"/>
                  <a:pt x="452" y="113"/>
                </a:cubicBezTo>
                <a:cubicBezTo>
                  <a:pt x="451" y="111"/>
                  <a:pt x="451" y="109"/>
                  <a:pt x="451" y="107"/>
                </a:cubicBezTo>
                <a:cubicBezTo>
                  <a:pt x="452" y="104"/>
                  <a:pt x="453" y="103"/>
                  <a:pt x="455" y="102"/>
                </a:cubicBezTo>
                <a:cubicBezTo>
                  <a:pt x="472" y="93"/>
                  <a:pt x="489" y="84"/>
                  <a:pt x="507" y="77"/>
                </a:cubicBezTo>
                <a:cubicBezTo>
                  <a:pt x="511" y="75"/>
                  <a:pt x="516" y="77"/>
                  <a:pt x="518" y="81"/>
                </a:cubicBezTo>
                <a:cubicBezTo>
                  <a:pt x="520" y="85"/>
                  <a:pt x="518" y="90"/>
                  <a:pt x="514" y="92"/>
                </a:cubicBezTo>
                <a:cubicBezTo>
                  <a:pt x="497" y="100"/>
                  <a:pt x="480" y="108"/>
                  <a:pt x="463" y="117"/>
                </a:cubicBezTo>
                <a:cubicBezTo>
                  <a:pt x="462" y="117"/>
                  <a:pt x="461" y="118"/>
                  <a:pt x="459" y="118"/>
                </a:cubicBezTo>
                <a:close/>
                <a:moveTo>
                  <a:pt x="1216" y="98"/>
                </a:moveTo>
                <a:cubicBezTo>
                  <a:pt x="1215" y="98"/>
                  <a:pt x="1214" y="97"/>
                  <a:pt x="1213" y="97"/>
                </a:cubicBezTo>
                <a:cubicBezTo>
                  <a:pt x="1212" y="97"/>
                  <a:pt x="1212" y="97"/>
                  <a:pt x="1212" y="97"/>
                </a:cubicBezTo>
                <a:cubicBezTo>
                  <a:pt x="1212" y="97"/>
                  <a:pt x="1212" y="97"/>
                  <a:pt x="1212" y="97"/>
                </a:cubicBezTo>
                <a:cubicBezTo>
                  <a:pt x="1208" y="94"/>
                  <a:pt x="1207" y="90"/>
                  <a:pt x="1209" y="86"/>
                </a:cubicBezTo>
                <a:cubicBezTo>
                  <a:pt x="1211" y="82"/>
                  <a:pt x="1216" y="80"/>
                  <a:pt x="1220" y="82"/>
                </a:cubicBezTo>
                <a:cubicBezTo>
                  <a:pt x="1220" y="82"/>
                  <a:pt x="1220" y="82"/>
                  <a:pt x="1220" y="82"/>
                </a:cubicBezTo>
                <a:cubicBezTo>
                  <a:pt x="1222" y="82"/>
                  <a:pt x="1224" y="84"/>
                  <a:pt x="1224" y="86"/>
                </a:cubicBezTo>
                <a:cubicBezTo>
                  <a:pt x="1225" y="88"/>
                  <a:pt x="1225" y="91"/>
                  <a:pt x="1224" y="93"/>
                </a:cubicBezTo>
                <a:cubicBezTo>
                  <a:pt x="1223" y="96"/>
                  <a:pt x="1220" y="98"/>
                  <a:pt x="1216" y="98"/>
                </a:cubicBezTo>
                <a:close/>
                <a:moveTo>
                  <a:pt x="1190" y="86"/>
                </a:moveTo>
                <a:cubicBezTo>
                  <a:pt x="1189" y="86"/>
                  <a:pt x="1188" y="86"/>
                  <a:pt x="1187" y="86"/>
                </a:cubicBezTo>
                <a:cubicBezTo>
                  <a:pt x="1136" y="64"/>
                  <a:pt x="1082" y="47"/>
                  <a:pt x="1027" y="36"/>
                </a:cubicBezTo>
                <a:cubicBezTo>
                  <a:pt x="1009" y="32"/>
                  <a:pt x="990" y="29"/>
                  <a:pt x="972" y="26"/>
                </a:cubicBezTo>
                <a:cubicBezTo>
                  <a:pt x="970" y="26"/>
                  <a:pt x="968" y="25"/>
                  <a:pt x="966" y="23"/>
                </a:cubicBezTo>
                <a:cubicBezTo>
                  <a:pt x="965" y="21"/>
                  <a:pt x="964" y="19"/>
                  <a:pt x="965" y="16"/>
                </a:cubicBezTo>
                <a:cubicBezTo>
                  <a:pt x="965" y="12"/>
                  <a:pt x="970" y="9"/>
                  <a:pt x="974" y="9"/>
                </a:cubicBezTo>
                <a:cubicBezTo>
                  <a:pt x="993" y="12"/>
                  <a:pt x="1012" y="15"/>
                  <a:pt x="1030" y="19"/>
                </a:cubicBezTo>
                <a:cubicBezTo>
                  <a:pt x="1030" y="19"/>
                  <a:pt x="1030" y="19"/>
                  <a:pt x="1030" y="19"/>
                </a:cubicBezTo>
                <a:cubicBezTo>
                  <a:pt x="1031" y="19"/>
                  <a:pt x="1031" y="19"/>
                  <a:pt x="1031" y="19"/>
                </a:cubicBezTo>
                <a:cubicBezTo>
                  <a:pt x="1087" y="31"/>
                  <a:pt x="1141" y="48"/>
                  <a:pt x="1194" y="70"/>
                </a:cubicBezTo>
                <a:cubicBezTo>
                  <a:pt x="1196" y="71"/>
                  <a:pt x="1198" y="72"/>
                  <a:pt x="1198" y="75"/>
                </a:cubicBezTo>
                <a:cubicBezTo>
                  <a:pt x="1199" y="77"/>
                  <a:pt x="1199" y="79"/>
                  <a:pt x="1198" y="81"/>
                </a:cubicBezTo>
                <a:cubicBezTo>
                  <a:pt x="1197" y="84"/>
                  <a:pt x="1194" y="86"/>
                  <a:pt x="1190" y="86"/>
                </a:cubicBezTo>
                <a:close/>
                <a:moveTo>
                  <a:pt x="582" y="64"/>
                </a:moveTo>
                <a:cubicBezTo>
                  <a:pt x="579" y="64"/>
                  <a:pt x="576" y="62"/>
                  <a:pt x="574" y="59"/>
                </a:cubicBezTo>
                <a:cubicBezTo>
                  <a:pt x="574" y="56"/>
                  <a:pt x="574" y="54"/>
                  <a:pt x="575" y="52"/>
                </a:cubicBezTo>
                <a:cubicBezTo>
                  <a:pt x="576" y="50"/>
                  <a:pt x="577" y="49"/>
                  <a:pt x="580" y="48"/>
                </a:cubicBezTo>
                <a:cubicBezTo>
                  <a:pt x="598" y="42"/>
                  <a:pt x="616" y="36"/>
                  <a:pt x="634" y="31"/>
                </a:cubicBezTo>
                <a:cubicBezTo>
                  <a:pt x="639" y="30"/>
                  <a:pt x="644" y="33"/>
                  <a:pt x="645" y="37"/>
                </a:cubicBezTo>
                <a:cubicBezTo>
                  <a:pt x="645" y="39"/>
                  <a:pt x="645" y="41"/>
                  <a:pt x="644" y="43"/>
                </a:cubicBezTo>
                <a:cubicBezTo>
                  <a:pt x="643" y="45"/>
                  <a:pt x="641" y="47"/>
                  <a:pt x="639" y="47"/>
                </a:cubicBezTo>
                <a:cubicBezTo>
                  <a:pt x="621" y="52"/>
                  <a:pt x="603" y="58"/>
                  <a:pt x="585" y="64"/>
                </a:cubicBezTo>
                <a:cubicBezTo>
                  <a:pt x="584" y="64"/>
                  <a:pt x="583" y="64"/>
                  <a:pt x="582" y="64"/>
                </a:cubicBezTo>
                <a:close/>
                <a:moveTo>
                  <a:pt x="664" y="41"/>
                </a:moveTo>
                <a:cubicBezTo>
                  <a:pt x="660" y="41"/>
                  <a:pt x="657" y="38"/>
                  <a:pt x="656" y="34"/>
                </a:cubicBezTo>
                <a:cubicBezTo>
                  <a:pt x="655" y="32"/>
                  <a:pt x="656" y="30"/>
                  <a:pt x="657" y="28"/>
                </a:cubicBezTo>
                <a:cubicBezTo>
                  <a:pt x="658" y="26"/>
                  <a:pt x="660" y="25"/>
                  <a:pt x="662" y="24"/>
                </a:cubicBezTo>
                <a:cubicBezTo>
                  <a:pt x="662" y="24"/>
                  <a:pt x="662" y="24"/>
                  <a:pt x="662" y="24"/>
                </a:cubicBezTo>
                <a:cubicBezTo>
                  <a:pt x="663" y="24"/>
                  <a:pt x="663" y="24"/>
                  <a:pt x="664" y="24"/>
                </a:cubicBezTo>
                <a:cubicBezTo>
                  <a:pt x="668" y="24"/>
                  <a:pt x="671" y="26"/>
                  <a:pt x="672" y="30"/>
                </a:cubicBezTo>
                <a:cubicBezTo>
                  <a:pt x="673" y="33"/>
                  <a:pt x="672" y="35"/>
                  <a:pt x="671" y="37"/>
                </a:cubicBezTo>
                <a:cubicBezTo>
                  <a:pt x="670" y="39"/>
                  <a:pt x="668" y="40"/>
                  <a:pt x="666" y="41"/>
                </a:cubicBezTo>
                <a:cubicBezTo>
                  <a:pt x="665" y="41"/>
                  <a:pt x="665" y="41"/>
                  <a:pt x="664" y="41"/>
                </a:cubicBezTo>
                <a:close/>
                <a:moveTo>
                  <a:pt x="692" y="35"/>
                </a:moveTo>
                <a:cubicBezTo>
                  <a:pt x="688" y="35"/>
                  <a:pt x="684" y="32"/>
                  <a:pt x="683" y="28"/>
                </a:cubicBezTo>
                <a:cubicBezTo>
                  <a:pt x="683" y="26"/>
                  <a:pt x="683" y="23"/>
                  <a:pt x="685" y="22"/>
                </a:cubicBezTo>
                <a:cubicBezTo>
                  <a:pt x="686" y="20"/>
                  <a:pt x="688" y="18"/>
                  <a:pt x="690" y="18"/>
                </a:cubicBezTo>
                <a:cubicBezTo>
                  <a:pt x="709" y="14"/>
                  <a:pt x="728" y="11"/>
                  <a:pt x="746" y="9"/>
                </a:cubicBezTo>
                <a:cubicBezTo>
                  <a:pt x="799" y="2"/>
                  <a:pt x="853" y="0"/>
                  <a:pt x="907" y="3"/>
                </a:cubicBezTo>
                <a:cubicBezTo>
                  <a:pt x="910" y="3"/>
                  <a:pt x="914" y="3"/>
                  <a:pt x="917" y="3"/>
                </a:cubicBezTo>
                <a:cubicBezTo>
                  <a:pt x="922" y="4"/>
                  <a:pt x="926" y="8"/>
                  <a:pt x="925" y="12"/>
                </a:cubicBezTo>
                <a:cubicBezTo>
                  <a:pt x="925" y="17"/>
                  <a:pt x="921" y="21"/>
                  <a:pt x="916" y="20"/>
                </a:cubicBezTo>
                <a:cubicBezTo>
                  <a:pt x="913" y="20"/>
                  <a:pt x="910" y="20"/>
                  <a:pt x="906" y="20"/>
                </a:cubicBezTo>
                <a:cubicBezTo>
                  <a:pt x="890" y="19"/>
                  <a:pt x="874" y="18"/>
                  <a:pt x="858" y="18"/>
                </a:cubicBezTo>
                <a:cubicBezTo>
                  <a:pt x="821" y="18"/>
                  <a:pt x="785" y="21"/>
                  <a:pt x="749" y="25"/>
                </a:cubicBezTo>
                <a:cubicBezTo>
                  <a:pt x="749" y="25"/>
                  <a:pt x="749" y="25"/>
                  <a:pt x="749" y="25"/>
                </a:cubicBezTo>
                <a:cubicBezTo>
                  <a:pt x="730" y="28"/>
                  <a:pt x="711" y="31"/>
                  <a:pt x="693" y="35"/>
                </a:cubicBezTo>
                <a:cubicBezTo>
                  <a:pt x="693" y="35"/>
                  <a:pt x="692" y="35"/>
                  <a:pt x="692" y="35"/>
                </a:cubicBezTo>
                <a:close/>
                <a:moveTo>
                  <a:pt x="945" y="23"/>
                </a:moveTo>
                <a:cubicBezTo>
                  <a:pt x="945" y="23"/>
                  <a:pt x="944" y="23"/>
                  <a:pt x="944" y="23"/>
                </a:cubicBezTo>
                <a:cubicBezTo>
                  <a:pt x="942" y="22"/>
                  <a:pt x="940" y="21"/>
                  <a:pt x="938" y="20"/>
                </a:cubicBezTo>
                <a:cubicBezTo>
                  <a:pt x="937" y="18"/>
                  <a:pt x="936" y="16"/>
                  <a:pt x="937" y="13"/>
                </a:cubicBezTo>
                <a:cubicBezTo>
                  <a:pt x="937" y="9"/>
                  <a:pt x="941" y="5"/>
                  <a:pt x="946" y="6"/>
                </a:cubicBezTo>
                <a:cubicBezTo>
                  <a:pt x="946" y="6"/>
                  <a:pt x="946" y="6"/>
                  <a:pt x="946" y="6"/>
                </a:cubicBezTo>
                <a:cubicBezTo>
                  <a:pt x="950" y="6"/>
                  <a:pt x="954" y="10"/>
                  <a:pt x="953" y="15"/>
                </a:cubicBezTo>
                <a:cubicBezTo>
                  <a:pt x="953" y="19"/>
                  <a:pt x="949" y="23"/>
                  <a:pt x="945" y="23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 11"/>
          <p:cNvSpPr>
            <a:spLocks noEditPoints="1"/>
          </p:cNvSpPr>
          <p:nvPr/>
        </p:nvSpPr>
        <p:spPr bwMode="auto">
          <a:xfrm>
            <a:off x="4789657" y="2121071"/>
            <a:ext cx="2614272" cy="2614272"/>
          </a:xfrm>
          <a:custGeom>
            <a:avLst/>
            <a:gdLst>
              <a:gd name="T0" fmla="*/ 598 w 1645"/>
              <a:gd name="T1" fmla="*/ 1611 h 1645"/>
              <a:gd name="T2" fmla="*/ 820 w 1645"/>
              <a:gd name="T3" fmla="*/ 1637 h 1645"/>
              <a:gd name="T4" fmla="*/ 840 w 1645"/>
              <a:gd name="T5" fmla="*/ 1628 h 1645"/>
              <a:gd name="T6" fmla="*/ 978 w 1645"/>
              <a:gd name="T7" fmla="*/ 1613 h 1645"/>
              <a:gd name="T8" fmla="*/ 982 w 1645"/>
              <a:gd name="T9" fmla="*/ 1629 h 1645"/>
              <a:gd name="T10" fmla="*/ 581 w 1645"/>
              <a:gd name="T11" fmla="*/ 1591 h 1645"/>
              <a:gd name="T12" fmla="*/ 548 w 1645"/>
              <a:gd name="T13" fmla="*/ 1598 h 1645"/>
              <a:gd name="T14" fmla="*/ 466 w 1645"/>
              <a:gd name="T15" fmla="*/ 1545 h 1645"/>
              <a:gd name="T16" fmla="*/ 1092 w 1645"/>
              <a:gd name="T17" fmla="*/ 1590 h 1645"/>
              <a:gd name="T18" fmla="*/ 1100 w 1645"/>
              <a:gd name="T19" fmla="*/ 1596 h 1645"/>
              <a:gd name="T20" fmla="*/ 1304 w 1645"/>
              <a:gd name="T21" fmla="*/ 1469 h 1645"/>
              <a:gd name="T22" fmla="*/ 342 w 1645"/>
              <a:gd name="T23" fmla="*/ 1488 h 1645"/>
              <a:gd name="T24" fmla="*/ 342 w 1645"/>
              <a:gd name="T25" fmla="*/ 1488 h 1645"/>
              <a:gd name="T26" fmla="*/ 166 w 1645"/>
              <a:gd name="T27" fmla="*/ 1318 h 1645"/>
              <a:gd name="T28" fmla="*/ 253 w 1645"/>
              <a:gd name="T29" fmla="*/ 1392 h 1645"/>
              <a:gd name="T30" fmla="*/ 1326 w 1645"/>
              <a:gd name="T31" fmla="*/ 1452 h 1645"/>
              <a:gd name="T32" fmla="*/ 1347 w 1645"/>
              <a:gd name="T33" fmla="*/ 1434 h 1645"/>
              <a:gd name="T34" fmla="*/ 1358 w 1645"/>
              <a:gd name="T35" fmla="*/ 1447 h 1645"/>
              <a:gd name="T36" fmla="*/ 163 w 1645"/>
              <a:gd name="T37" fmla="*/ 1285 h 1645"/>
              <a:gd name="T38" fmla="*/ 42 w 1645"/>
              <a:gd name="T39" fmla="*/ 1081 h 1645"/>
              <a:gd name="T40" fmla="*/ 141 w 1645"/>
              <a:gd name="T41" fmla="*/ 1275 h 1645"/>
              <a:gd name="T42" fmla="*/ 1508 w 1645"/>
              <a:gd name="T43" fmla="*/ 1270 h 1645"/>
              <a:gd name="T44" fmla="*/ 1597 w 1645"/>
              <a:gd name="T45" fmla="*/ 1043 h 1645"/>
              <a:gd name="T46" fmla="*/ 1530 w 1645"/>
              <a:gd name="T47" fmla="*/ 1242 h 1645"/>
              <a:gd name="T48" fmla="*/ 49 w 1645"/>
              <a:gd name="T49" fmla="*/ 1056 h 1645"/>
              <a:gd name="T50" fmla="*/ 1 w 1645"/>
              <a:gd name="T51" fmla="*/ 818 h 1645"/>
              <a:gd name="T52" fmla="*/ 25 w 1645"/>
              <a:gd name="T53" fmla="*/ 929 h 1645"/>
              <a:gd name="T54" fmla="*/ 1604 w 1645"/>
              <a:gd name="T55" fmla="*/ 1016 h 1645"/>
              <a:gd name="T56" fmla="*/ 1619 w 1645"/>
              <a:gd name="T57" fmla="*/ 940 h 1645"/>
              <a:gd name="T58" fmla="*/ 1645 w 1645"/>
              <a:gd name="T59" fmla="*/ 823 h 1645"/>
              <a:gd name="T60" fmla="*/ 3 w 1645"/>
              <a:gd name="T61" fmla="*/ 795 h 1645"/>
              <a:gd name="T62" fmla="*/ 11 w 1645"/>
              <a:gd name="T63" fmla="*/ 769 h 1645"/>
              <a:gd name="T64" fmla="*/ 46 w 1645"/>
              <a:gd name="T65" fmla="*/ 554 h 1645"/>
              <a:gd name="T66" fmla="*/ 1634 w 1645"/>
              <a:gd name="T67" fmla="*/ 763 h 1645"/>
              <a:gd name="T68" fmla="*/ 1642 w 1645"/>
              <a:gd name="T69" fmla="*/ 754 h 1645"/>
              <a:gd name="T70" fmla="*/ 1611 w 1645"/>
              <a:gd name="T71" fmla="*/ 620 h 1645"/>
              <a:gd name="T72" fmla="*/ 1547 w 1645"/>
              <a:gd name="T73" fmla="*/ 472 h 1645"/>
              <a:gd name="T74" fmla="*/ 1592 w 1645"/>
              <a:gd name="T75" fmla="*/ 566 h 1645"/>
              <a:gd name="T76" fmla="*/ 72 w 1645"/>
              <a:gd name="T77" fmla="*/ 533 h 1645"/>
              <a:gd name="T78" fmla="*/ 96 w 1645"/>
              <a:gd name="T79" fmla="*/ 438 h 1645"/>
              <a:gd name="T80" fmla="*/ 82 w 1645"/>
              <a:gd name="T81" fmla="*/ 507 h 1645"/>
              <a:gd name="T82" fmla="*/ 1546 w 1645"/>
              <a:gd name="T83" fmla="*/ 451 h 1645"/>
              <a:gd name="T84" fmla="*/ 1397 w 1645"/>
              <a:gd name="T85" fmla="*/ 246 h 1645"/>
              <a:gd name="T86" fmla="*/ 198 w 1645"/>
              <a:gd name="T87" fmla="*/ 310 h 1645"/>
              <a:gd name="T88" fmla="*/ 198 w 1645"/>
              <a:gd name="T89" fmla="*/ 310 h 1645"/>
              <a:gd name="T90" fmla="*/ 370 w 1645"/>
              <a:gd name="T91" fmla="*/ 137 h 1645"/>
              <a:gd name="T92" fmla="*/ 223 w 1645"/>
              <a:gd name="T93" fmla="*/ 286 h 1645"/>
              <a:gd name="T94" fmla="*/ 1391 w 1645"/>
              <a:gd name="T95" fmla="*/ 232 h 1645"/>
              <a:gd name="T96" fmla="*/ 1180 w 1645"/>
              <a:gd name="T97" fmla="*/ 99 h 1645"/>
              <a:gd name="T98" fmla="*/ 1361 w 1645"/>
              <a:gd name="T99" fmla="*/ 222 h 1645"/>
              <a:gd name="T100" fmla="*/ 398 w 1645"/>
              <a:gd name="T101" fmla="*/ 137 h 1645"/>
              <a:gd name="T102" fmla="*/ 614 w 1645"/>
              <a:gd name="T103" fmla="*/ 28 h 1645"/>
              <a:gd name="T104" fmla="*/ 423 w 1645"/>
              <a:gd name="T105" fmla="*/ 123 h 1645"/>
              <a:gd name="T106" fmla="*/ 1163 w 1645"/>
              <a:gd name="T107" fmla="*/ 92 h 1645"/>
              <a:gd name="T108" fmla="*/ 928 w 1645"/>
              <a:gd name="T109" fmla="*/ 16 h 1645"/>
              <a:gd name="T110" fmla="*/ 635 w 1645"/>
              <a:gd name="T111" fmla="*/ 31 h 1645"/>
              <a:gd name="T112" fmla="*/ 664 w 1645"/>
              <a:gd name="T113" fmla="*/ 19 h 1645"/>
              <a:gd name="T114" fmla="*/ 767 w 1645"/>
              <a:gd name="T115" fmla="*/ 20 h 1645"/>
              <a:gd name="T116" fmla="*/ 899 w 1645"/>
              <a:gd name="T117" fmla="*/ 13 h 1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645" h="1645">
                <a:moveTo>
                  <a:pt x="812" y="1645"/>
                </a:moveTo>
                <a:cubicBezTo>
                  <a:pt x="812" y="1645"/>
                  <a:pt x="812" y="1645"/>
                  <a:pt x="812" y="1645"/>
                </a:cubicBezTo>
                <a:cubicBezTo>
                  <a:pt x="782" y="1645"/>
                  <a:pt x="752" y="1643"/>
                  <a:pt x="722" y="1639"/>
                </a:cubicBezTo>
                <a:cubicBezTo>
                  <a:pt x="721" y="1639"/>
                  <a:pt x="721" y="1639"/>
                  <a:pt x="721" y="1639"/>
                </a:cubicBezTo>
                <a:cubicBezTo>
                  <a:pt x="719" y="1639"/>
                  <a:pt x="717" y="1638"/>
                  <a:pt x="715" y="1638"/>
                </a:cubicBezTo>
                <a:cubicBezTo>
                  <a:pt x="677" y="1633"/>
                  <a:pt x="640" y="1625"/>
                  <a:pt x="603" y="1615"/>
                </a:cubicBezTo>
                <a:cubicBezTo>
                  <a:pt x="601" y="1614"/>
                  <a:pt x="599" y="1613"/>
                  <a:pt x="598" y="1611"/>
                </a:cubicBezTo>
                <a:cubicBezTo>
                  <a:pt x="597" y="1609"/>
                  <a:pt x="596" y="1607"/>
                  <a:pt x="597" y="1605"/>
                </a:cubicBezTo>
                <a:cubicBezTo>
                  <a:pt x="598" y="1600"/>
                  <a:pt x="603" y="1597"/>
                  <a:pt x="607" y="1599"/>
                </a:cubicBezTo>
                <a:cubicBezTo>
                  <a:pt x="643" y="1609"/>
                  <a:pt x="680" y="1616"/>
                  <a:pt x="717" y="1621"/>
                </a:cubicBezTo>
                <a:cubicBezTo>
                  <a:pt x="719" y="1622"/>
                  <a:pt x="722" y="1622"/>
                  <a:pt x="724" y="1622"/>
                </a:cubicBezTo>
                <a:cubicBezTo>
                  <a:pt x="753" y="1626"/>
                  <a:pt x="783" y="1628"/>
                  <a:pt x="812" y="1628"/>
                </a:cubicBezTo>
                <a:cubicBezTo>
                  <a:pt x="814" y="1628"/>
                  <a:pt x="816" y="1629"/>
                  <a:pt x="818" y="1631"/>
                </a:cubicBezTo>
                <a:cubicBezTo>
                  <a:pt x="819" y="1632"/>
                  <a:pt x="820" y="1634"/>
                  <a:pt x="820" y="1637"/>
                </a:cubicBezTo>
                <a:cubicBezTo>
                  <a:pt x="820" y="1641"/>
                  <a:pt x="816" y="1645"/>
                  <a:pt x="812" y="1645"/>
                </a:cubicBezTo>
                <a:close/>
                <a:moveTo>
                  <a:pt x="840" y="1645"/>
                </a:moveTo>
                <a:cubicBezTo>
                  <a:pt x="840" y="1645"/>
                  <a:pt x="840" y="1645"/>
                  <a:pt x="840" y="1645"/>
                </a:cubicBezTo>
                <a:cubicBezTo>
                  <a:pt x="835" y="1645"/>
                  <a:pt x="832" y="1641"/>
                  <a:pt x="831" y="1637"/>
                </a:cubicBezTo>
                <a:cubicBezTo>
                  <a:pt x="831" y="1634"/>
                  <a:pt x="832" y="1632"/>
                  <a:pt x="834" y="1631"/>
                </a:cubicBezTo>
                <a:cubicBezTo>
                  <a:pt x="835" y="1629"/>
                  <a:pt x="838" y="1628"/>
                  <a:pt x="840" y="1628"/>
                </a:cubicBezTo>
                <a:cubicBezTo>
                  <a:pt x="840" y="1628"/>
                  <a:pt x="840" y="1628"/>
                  <a:pt x="840" y="1628"/>
                </a:cubicBezTo>
                <a:cubicBezTo>
                  <a:pt x="845" y="1628"/>
                  <a:pt x="848" y="1632"/>
                  <a:pt x="848" y="1636"/>
                </a:cubicBezTo>
                <a:cubicBezTo>
                  <a:pt x="849" y="1641"/>
                  <a:pt x="845" y="1645"/>
                  <a:pt x="840" y="1645"/>
                </a:cubicBezTo>
                <a:close/>
                <a:moveTo>
                  <a:pt x="868" y="1644"/>
                </a:moveTo>
                <a:cubicBezTo>
                  <a:pt x="864" y="1644"/>
                  <a:pt x="860" y="1640"/>
                  <a:pt x="860" y="1636"/>
                </a:cubicBezTo>
                <a:cubicBezTo>
                  <a:pt x="860" y="1634"/>
                  <a:pt x="860" y="1631"/>
                  <a:pt x="862" y="1630"/>
                </a:cubicBezTo>
                <a:cubicBezTo>
                  <a:pt x="863" y="1628"/>
                  <a:pt x="865" y="1627"/>
                  <a:pt x="868" y="1627"/>
                </a:cubicBezTo>
                <a:cubicBezTo>
                  <a:pt x="905" y="1625"/>
                  <a:pt x="942" y="1620"/>
                  <a:pt x="978" y="1613"/>
                </a:cubicBezTo>
                <a:cubicBezTo>
                  <a:pt x="978" y="1613"/>
                  <a:pt x="979" y="1613"/>
                  <a:pt x="979" y="1613"/>
                </a:cubicBezTo>
                <a:cubicBezTo>
                  <a:pt x="997" y="1609"/>
                  <a:pt x="1015" y="1605"/>
                  <a:pt x="1033" y="1600"/>
                </a:cubicBezTo>
                <a:cubicBezTo>
                  <a:pt x="1045" y="1597"/>
                  <a:pt x="1058" y="1593"/>
                  <a:pt x="1071" y="1589"/>
                </a:cubicBezTo>
                <a:cubicBezTo>
                  <a:pt x="1075" y="1587"/>
                  <a:pt x="1080" y="1590"/>
                  <a:pt x="1081" y="1594"/>
                </a:cubicBezTo>
                <a:cubicBezTo>
                  <a:pt x="1083" y="1599"/>
                  <a:pt x="1080" y="1603"/>
                  <a:pt x="1076" y="1605"/>
                </a:cubicBezTo>
                <a:cubicBezTo>
                  <a:pt x="1063" y="1609"/>
                  <a:pt x="1050" y="1613"/>
                  <a:pt x="1037" y="1616"/>
                </a:cubicBezTo>
                <a:cubicBezTo>
                  <a:pt x="1019" y="1621"/>
                  <a:pt x="1000" y="1626"/>
                  <a:pt x="982" y="1629"/>
                </a:cubicBezTo>
                <a:cubicBezTo>
                  <a:pt x="945" y="1637"/>
                  <a:pt x="907" y="1642"/>
                  <a:pt x="869" y="1644"/>
                </a:cubicBezTo>
                <a:cubicBezTo>
                  <a:pt x="869" y="1644"/>
                  <a:pt x="868" y="1644"/>
                  <a:pt x="868" y="1644"/>
                </a:cubicBezTo>
                <a:close/>
                <a:moveTo>
                  <a:pt x="578" y="1607"/>
                </a:moveTo>
                <a:cubicBezTo>
                  <a:pt x="577" y="1607"/>
                  <a:pt x="576" y="1607"/>
                  <a:pt x="575" y="1607"/>
                </a:cubicBezTo>
                <a:cubicBezTo>
                  <a:pt x="573" y="1606"/>
                  <a:pt x="571" y="1605"/>
                  <a:pt x="570" y="1603"/>
                </a:cubicBezTo>
                <a:cubicBezTo>
                  <a:pt x="569" y="1601"/>
                  <a:pt x="569" y="1598"/>
                  <a:pt x="570" y="1596"/>
                </a:cubicBezTo>
                <a:cubicBezTo>
                  <a:pt x="571" y="1592"/>
                  <a:pt x="576" y="1589"/>
                  <a:pt x="581" y="1591"/>
                </a:cubicBezTo>
                <a:cubicBezTo>
                  <a:pt x="582" y="1591"/>
                  <a:pt x="582" y="1591"/>
                  <a:pt x="582" y="1591"/>
                </a:cubicBezTo>
                <a:cubicBezTo>
                  <a:pt x="582" y="1591"/>
                  <a:pt x="582" y="1591"/>
                  <a:pt x="582" y="1591"/>
                </a:cubicBezTo>
                <a:cubicBezTo>
                  <a:pt x="583" y="1592"/>
                  <a:pt x="585" y="1593"/>
                  <a:pt x="586" y="1595"/>
                </a:cubicBezTo>
                <a:cubicBezTo>
                  <a:pt x="587" y="1597"/>
                  <a:pt x="587" y="1599"/>
                  <a:pt x="586" y="1601"/>
                </a:cubicBezTo>
                <a:cubicBezTo>
                  <a:pt x="585" y="1605"/>
                  <a:pt x="582" y="1607"/>
                  <a:pt x="578" y="1607"/>
                </a:cubicBezTo>
                <a:close/>
                <a:moveTo>
                  <a:pt x="551" y="1598"/>
                </a:moveTo>
                <a:cubicBezTo>
                  <a:pt x="550" y="1598"/>
                  <a:pt x="549" y="1598"/>
                  <a:pt x="548" y="1598"/>
                </a:cubicBezTo>
                <a:cubicBezTo>
                  <a:pt x="518" y="1587"/>
                  <a:pt x="488" y="1574"/>
                  <a:pt x="459" y="1560"/>
                </a:cubicBezTo>
                <a:cubicBezTo>
                  <a:pt x="446" y="1554"/>
                  <a:pt x="434" y="1547"/>
                  <a:pt x="422" y="1540"/>
                </a:cubicBezTo>
                <a:cubicBezTo>
                  <a:pt x="401" y="1529"/>
                  <a:pt x="380" y="1516"/>
                  <a:pt x="360" y="1502"/>
                </a:cubicBezTo>
                <a:cubicBezTo>
                  <a:pt x="356" y="1500"/>
                  <a:pt x="355" y="1495"/>
                  <a:pt x="358" y="1491"/>
                </a:cubicBezTo>
                <a:cubicBezTo>
                  <a:pt x="361" y="1487"/>
                  <a:pt x="366" y="1486"/>
                  <a:pt x="370" y="1488"/>
                </a:cubicBezTo>
                <a:cubicBezTo>
                  <a:pt x="389" y="1502"/>
                  <a:pt x="410" y="1514"/>
                  <a:pt x="430" y="1526"/>
                </a:cubicBezTo>
                <a:cubicBezTo>
                  <a:pt x="442" y="1532"/>
                  <a:pt x="454" y="1539"/>
                  <a:pt x="466" y="1545"/>
                </a:cubicBezTo>
                <a:cubicBezTo>
                  <a:pt x="466" y="1545"/>
                  <a:pt x="466" y="1545"/>
                  <a:pt x="466" y="1545"/>
                </a:cubicBezTo>
                <a:cubicBezTo>
                  <a:pt x="495" y="1559"/>
                  <a:pt x="524" y="1571"/>
                  <a:pt x="554" y="1582"/>
                </a:cubicBezTo>
                <a:cubicBezTo>
                  <a:pt x="558" y="1583"/>
                  <a:pt x="561" y="1588"/>
                  <a:pt x="559" y="1593"/>
                </a:cubicBezTo>
                <a:cubicBezTo>
                  <a:pt x="558" y="1596"/>
                  <a:pt x="555" y="1598"/>
                  <a:pt x="551" y="1598"/>
                </a:cubicBezTo>
                <a:close/>
                <a:moveTo>
                  <a:pt x="1100" y="1596"/>
                </a:moveTo>
                <a:cubicBezTo>
                  <a:pt x="1100" y="1596"/>
                  <a:pt x="1100" y="1596"/>
                  <a:pt x="1100" y="1596"/>
                </a:cubicBezTo>
                <a:cubicBezTo>
                  <a:pt x="1097" y="1596"/>
                  <a:pt x="1093" y="1594"/>
                  <a:pt x="1092" y="1590"/>
                </a:cubicBezTo>
                <a:cubicBezTo>
                  <a:pt x="1091" y="1588"/>
                  <a:pt x="1091" y="1586"/>
                  <a:pt x="1092" y="1584"/>
                </a:cubicBezTo>
                <a:cubicBezTo>
                  <a:pt x="1093" y="1582"/>
                  <a:pt x="1095" y="1580"/>
                  <a:pt x="1097" y="1580"/>
                </a:cubicBezTo>
                <a:cubicBezTo>
                  <a:pt x="1098" y="1580"/>
                  <a:pt x="1098" y="1580"/>
                  <a:pt x="1098" y="1580"/>
                </a:cubicBezTo>
                <a:cubicBezTo>
                  <a:pt x="1098" y="1580"/>
                  <a:pt x="1098" y="1580"/>
                  <a:pt x="1098" y="1580"/>
                </a:cubicBezTo>
                <a:cubicBezTo>
                  <a:pt x="1102" y="1578"/>
                  <a:pt x="1107" y="1581"/>
                  <a:pt x="1108" y="1585"/>
                </a:cubicBezTo>
                <a:cubicBezTo>
                  <a:pt x="1110" y="1589"/>
                  <a:pt x="1107" y="1594"/>
                  <a:pt x="1103" y="1596"/>
                </a:cubicBezTo>
                <a:cubicBezTo>
                  <a:pt x="1102" y="1596"/>
                  <a:pt x="1101" y="1596"/>
                  <a:pt x="1100" y="1596"/>
                </a:cubicBezTo>
                <a:close/>
                <a:moveTo>
                  <a:pt x="1127" y="1586"/>
                </a:moveTo>
                <a:cubicBezTo>
                  <a:pt x="1123" y="1586"/>
                  <a:pt x="1120" y="1584"/>
                  <a:pt x="1119" y="1581"/>
                </a:cubicBezTo>
                <a:cubicBezTo>
                  <a:pt x="1118" y="1579"/>
                  <a:pt x="1118" y="1576"/>
                  <a:pt x="1119" y="1574"/>
                </a:cubicBezTo>
                <a:cubicBezTo>
                  <a:pt x="1120" y="1572"/>
                  <a:pt x="1121" y="1570"/>
                  <a:pt x="1123" y="1570"/>
                </a:cubicBezTo>
                <a:cubicBezTo>
                  <a:pt x="1158" y="1556"/>
                  <a:pt x="1192" y="1539"/>
                  <a:pt x="1224" y="1521"/>
                </a:cubicBezTo>
                <a:cubicBezTo>
                  <a:pt x="1224" y="1521"/>
                  <a:pt x="1224" y="1521"/>
                  <a:pt x="1224" y="1521"/>
                </a:cubicBezTo>
                <a:cubicBezTo>
                  <a:pt x="1252" y="1505"/>
                  <a:pt x="1278" y="1488"/>
                  <a:pt x="1304" y="1469"/>
                </a:cubicBezTo>
                <a:cubicBezTo>
                  <a:pt x="1307" y="1466"/>
                  <a:pt x="1313" y="1467"/>
                  <a:pt x="1316" y="1471"/>
                </a:cubicBezTo>
                <a:cubicBezTo>
                  <a:pt x="1318" y="1474"/>
                  <a:pt x="1318" y="1480"/>
                  <a:pt x="1314" y="1482"/>
                </a:cubicBezTo>
                <a:cubicBezTo>
                  <a:pt x="1288" y="1502"/>
                  <a:pt x="1261" y="1520"/>
                  <a:pt x="1233" y="1536"/>
                </a:cubicBezTo>
                <a:cubicBezTo>
                  <a:pt x="1200" y="1554"/>
                  <a:pt x="1165" y="1571"/>
                  <a:pt x="1130" y="1585"/>
                </a:cubicBezTo>
                <a:cubicBezTo>
                  <a:pt x="1130" y="1585"/>
                  <a:pt x="1130" y="1585"/>
                  <a:pt x="1130" y="1585"/>
                </a:cubicBezTo>
                <a:cubicBezTo>
                  <a:pt x="1129" y="1586"/>
                  <a:pt x="1128" y="1586"/>
                  <a:pt x="1127" y="1586"/>
                </a:cubicBezTo>
                <a:close/>
                <a:moveTo>
                  <a:pt x="342" y="1488"/>
                </a:moveTo>
                <a:cubicBezTo>
                  <a:pt x="340" y="1488"/>
                  <a:pt x="338" y="1487"/>
                  <a:pt x="337" y="1486"/>
                </a:cubicBezTo>
                <a:cubicBezTo>
                  <a:pt x="337" y="1486"/>
                  <a:pt x="337" y="1486"/>
                  <a:pt x="337" y="1486"/>
                </a:cubicBezTo>
                <a:cubicBezTo>
                  <a:pt x="335" y="1485"/>
                  <a:pt x="334" y="1483"/>
                  <a:pt x="333" y="1480"/>
                </a:cubicBezTo>
                <a:cubicBezTo>
                  <a:pt x="333" y="1478"/>
                  <a:pt x="334" y="1476"/>
                  <a:pt x="335" y="1474"/>
                </a:cubicBezTo>
                <a:cubicBezTo>
                  <a:pt x="338" y="1470"/>
                  <a:pt x="343" y="1470"/>
                  <a:pt x="347" y="1472"/>
                </a:cubicBezTo>
                <a:cubicBezTo>
                  <a:pt x="351" y="1475"/>
                  <a:pt x="351" y="1480"/>
                  <a:pt x="349" y="1484"/>
                </a:cubicBezTo>
                <a:cubicBezTo>
                  <a:pt x="347" y="1486"/>
                  <a:pt x="345" y="1488"/>
                  <a:pt x="342" y="1488"/>
                </a:cubicBezTo>
                <a:close/>
                <a:moveTo>
                  <a:pt x="319" y="1471"/>
                </a:moveTo>
                <a:cubicBezTo>
                  <a:pt x="317" y="1471"/>
                  <a:pt x="316" y="1470"/>
                  <a:pt x="314" y="1469"/>
                </a:cubicBezTo>
                <a:cubicBezTo>
                  <a:pt x="289" y="1449"/>
                  <a:pt x="264" y="1427"/>
                  <a:pt x="242" y="1404"/>
                </a:cubicBezTo>
                <a:cubicBezTo>
                  <a:pt x="241" y="1404"/>
                  <a:pt x="241" y="1404"/>
                  <a:pt x="241" y="1404"/>
                </a:cubicBezTo>
                <a:cubicBezTo>
                  <a:pt x="241" y="1404"/>
                  <a:pt x="241" y="1404"/>
                  <a:pt x="241" y="1404"/>
                </a:cubicBezTo>
                <a:cubicBezTo>
                  <a:pt x="220" y="1383"/>
                  <a:pt x="199" y="1360"/>
                  <a:pt x="180" y="1336"/>
                </a:cubicBezTo>
                <a:cubicBezTo>
                  <a:pt x="176" y="1330"/>
                  <a:pt x="171" y="1324"/>
                  <a:pt x="166" y="1318"/>
                </a:cubicBezTo>
                <a:cubicBezTo>
                  <a:pt x="166" y="1318"/>
                  <a:pt x="166" y="1318"/>
                  <a:pt x="166" y="1318"/>
                </a:cubicBezTo>
                <a:cubicBezTo>
                  <a:pt x="165" y="1316"/>
                  <a:pt x="164" y="1314"/>
                  <a:pt x="165" y="1312"/>
                </a:cubicBezTo>
                <a:cubicBezTo>
                  <a:pt x="165" y="1310"/>
                  <a:pt x="166" y="1308"/>
                  <a:pt x="168" y="1306"/>
                </a:cubicBezTo>
                <a:cubicBezTo>
                  <a:pt x="172" y="1304"/>
                  <a:pt x="177" y="1304"/>
                  <a:pt x="180" y="1308"/>
                </a:cubicBezTo>
                <a:cubicBezTo>
                  <a:pt x="184" y="1314"/>
                  <a:pt x="189" y="1320"/>
                  <a:pt x="194" y="1325"/>
                </a:cubicBezTo>
                <a:cubicBezTo>
                  <a:pt x="212" y="1349"/>
                  <a:pt x="232" y="1371"/>
                  <a:pt x="253" y="1392"/>
                </a:cubicBezTo>
                <a:cubicBezTo>
                  <a:pt x="253" y="1392"/>
                  <a:pt x="253" y="1392"/>
                  <a:pt x="253" y="1392"/>
                </a:cubicBezTo>
                <a:cubicBezTo>
                  <a:pt x="276" y="1415"/>
                  <a:pt x="300" y="1436"/>
                  <a:pt x="325" y="1455"/>
                </a:cubicBezTo>
                <a:cubicBezTo>
                  <a:pt x="328" y="1458"/>
                  <a:pt x="329" y="1464"/>
                  <a:pt x="326" y="1467"/>
                </a:cubicBezTo>
                <a:cubicBezTo>
                  <a:pt x="324" y="1469"/>
                  <a:pt x="322" y="1471"/>
                  <a:pt x="319" y="1471"/>
                </a:cubicBezTo>
                <a:close/>
                <a:moveTo>
                  <a:pt x="1331" y="1467"/>
                </a:moveTo>
                <a:cubicBezTo>
                  <a:pt x="1329" y="1467"/>
                  <a:pt x="1326" y="1466"/>
                  <a:pt x="1324" y="1464"/>
                </a:cubicBezTo>
                <a:cubicBezTo>
                  <a:pt x="1323" y="1462"/>
                  <a:pt x="1322" y="1460"/>
                  <a:pt x="1323" y="1457"/>
                </a:cubicBezTo>
                <a:cubicBezTo>
                  <a:pt x="1323" y="1455"/>
                  <a:pt x="1324" y="1453"/>
                  <a:pt x="1326" y="1452"/>
                </a:cubicBezTo>
                <a:cubicBezTo>
                  <a:pt x="1329" y="1449"/>
                  <a:pt x="1335" y="1449"/>
                  <a:pt x="1338" y="1453"/>
                </a:cubicBezTo>
                <a:cubicBezTo>
                  <a:pt x="1341" y="1457"/>
                  <a:pt x="1340" y="1462"/>
                  <a:pt x="1336" y="1465"/>
                </a:cubicBezTo>
                <a:cubicBezTo>
                  <a:pt x="1335" y="1466"/>
                  <a:pt x="1333" y="1467"/>
                  <a:pt x="1331" y="1467"/>
                </a:cubicBezTo>
                <a:close/>
                <a:moveTo>
                  <a:pt x="1353" y="1449"/>
                </a:moveTo>
                <a:cubicBezTo>
                  <a:pt x="1350" y="1449"/>
                  <a:pt x="1348" y="1448"/>
                  <a:pt x="1346" y="1446"/>
                </a:cubicBezTo>
                <a:cubicBezTo>
                  <a:pt x="1345" y="1444"/>
                  <a:pt x="1344" y="1442"/>
                  <a:pt x="1344" y="1440"/>
                </a:cubicBezTo>
                <a:cubicBezTo>
                  <a:pt x="1345" y="1437"/>
                  <a:pt x="1346" y="1435"/>
                  <a:pt x="1347" y="1434"/>
                </a:cubicBezTo>
                <a:cubicBezTo>
                  <a:pt x="1375" y="1410"/>
                  <a:pt x="1402" y="1383"/>
                  <a:pt x="1427" y="1355"/>
                </a:cubicBezTo>
                <a:cubicBezTo>
                  <a:pt x="1427" y="1355"/>
                  <a:pt x="1427" y="1355"/>
                  <a:pt x="1427" y="1355"/>
                </a:cubicBezTo>
                <a:cubicBezTo>
                  <a:pt x="1448" y="1331"/>
                  <a:pt x="1467" y="1306"/>
                  <a:pt x="1485" y="1280"/>
                </a:cubicBezTo>
                <a:cubicBezTo>
                  <a:pt x="1488" y="1276"/>
                  <a:pt x="1493" y="1275"/>
                  <a:pt x="1497" y="1278"/>
                </a:cubicBezTo>
                <a:cubicBezTo>
                  <a:pt x="1501" y="1281"/>
                  <a:pt x="1502" y="1286"/>
                  <a:pt x="1499" y="1290"/>
                </a:cubicBezTo>
                <a:cubicBezTo>
                  <a:pt x="1481" y="1316"/>
                  <a:pt x="1461" y="1342"/>
                  <a:pt x="1440" y="1366"/>
                </a:cubicBezTo>
                <a:cubicBezTo>
                  <a:pt x="1414" y="1395"/>
                  <a:pt x="1387" y="1422"/>
                  <a:pt x="1358" y="1447"/>
                </a:cubicBezTo>
                <a:cubicBezTo>
                  <a:pt x="1357" y="1448"/>
                  <a:pt x="1355" y="1449"/>
                  <a:pt x="1353" y="1449"/>
                </a:cubicBezTo>
                <a:close/>
                <a:moveTo>
                  <a:pt x="157" y="1299"/>
                </a:moveTo>
                <a:cubicBezTo>
                  <a:pt x="154" y="1299"/>
                  <a:pt x="151" y="1297"/>
                  <a:pt x="150" y="1295"/>
                </a:cubicBezTo>
                <a:cubicBezTo>
                  <a:pt x="150" y="1295"/>
                  <a:pt x="150" y="1295"/>
                  <a:pt x="150" y="1295"/>
                </a:cubicBezTo>
                <a:cubicBezTo>
                  <a:pt x="148" y="1293"/>
                  <a:pt x="148" y="1291"/>
                  <a:pt x="148" y="1289"/>
                </a:cubicBezTo>
                <a:cubicBezTo>
                  <a:pt x="149" y="1286"/>
                  <a:pt x="150" y="1285"/>
                  <a:pt x="152" y="1283"/>
                </a:cubicBezTo>
                <a:cubicBezTo>
                  <a:pt x="155" y="1281"/>
                  <a:pt x="161" y="1282"/>
                  <a:pt x="163" y="1285"/>
                </a:cubicBezTo>
                <a:cubicBezTo>
                  <a:pt x="163" y="1285"/>
                  <a:pt x="163" y="1285"/>
                  <a:pt x="163" y="1285"/>
                </a:cubicBezTo>
                <a:cubicBezTo>
                  <a:pt x="166" y="1289"/>
                  <a:pt x="165" y="1294"/>
                  <a:pt x="161" y="1297"/>
                </a:cubicBezTo>
                <a:cubicBezTo>
                  <a:pt x="160" y="1298"/>
                  <a:pt x="158" y="1299"/>
                  <a:pt x="157" y="1299"/>
                </a:cubicBezTo>
                <a:close/>
                <a:moveTo>
                  <a:pt x="141" y="1275"/>
                </a:moveTo>
                <a:cubicBezTo>
                  <a:pt x="138" y="1275"/>
                  <a:pt x="135" y="1274"/>
                  <a:pt x="134" y="1271"/>
                </a:cubicBezTo>
                <a:cubicBezTo>
                  <a:pt x="116" y="1244"/>
                  <a:pt x="100" y="1216"/>
                  <a:pt x="86" y="1187"/>
                </a:cubicBezTo>
                <a:cubicBezTo>
                  <a:pt x="69" y="1153"/>
                  <a:pt x="54" y="1117"/>
                  <a:pt x="42" y="1081"/>
                </a:cubicBezTo>
                <a:cubicBezTo>
                  <a:pt x="42" y="1079"/>
                  <a:pt x="42" y="1077"/>
                  <a:pt x="43" y="1075"/>
                </a:cubicBezTo>
                <a:cubicBezTo>
                  <a:pt x="44" y="1073"/>
                  <a:pt x="45" y="1071"/>
                  <a:pt x="48" y="1071"/>
                </a:cubicBezTo>
                <a:cubicBezTo>
                  <a:pt x="52" y="1069"/>
                  <a:pt x="57" y="1072"/>
                  <a:pt x="58" y="1076"/>
                </a:cubicBezTo>
                <a:cubicBezTo>
                  <a:pt x="70" y="1111"/>
                  <a:pt x="84" y="1146"/>
                  <a:pt x="101" y="1179"/>
                </a:cubicBezTo>
                <a:cubicBezTo>
                  <a:pt x="115" y="1208"/>
                  <a:pt x="131" y="1236"/>
                  <a:pt x="148" y="1262"/>
                </a:cubicBezTo>
                <a:cubicBezTo>
                  <a:pt x="150" y="1266"/>
                  <a:pt x="149" y="1271"/>
                  <a:pt x="145" y="1274"/>
                </a:cubicBezTo>
                <a:cubicBezTo>
                  <a:pt x="144" y="1275"/>
                  <a:pt x="142" y="1275"/>
                  <a:pt x="141" y="1275"/>
                </a:cubicBezTo>
                <a:close/>
                <a:moveTo>
                  <a:pt x="1508" y="1270"/>
                </a:moveTo>
                <a:cubicBezTo>
                  <a:pt x="1506" y="1270"/>
                  <a:pt x="1505" y="1269"/>
                  <a:pt x="1503" y="1269"/>
                </a:cubicBezTo>
                <a:cubicBezTo>
                  <a:pt x="1502" y="1267"/>
                  <a:pt x="1500" y="1265"/>
                  <a:pt x="1500" y="1263"/>
                </a:cubicBezTo>
                <a:cubicBezTo>
                  <a:pt x="1499" y="1261"/>
                  <a:pt x="1500" y="1259"/>
                  <a:pt x="1501" y="1257"/>
                </a:cubicBezTo>
                <a:cubicBezTo>
                  <a:pt x="1503" y="1253"/>
                  <a:pt x="1509" y="1252"/>
                  <a:pt x="1513" y="1254"/>
                </a:cubicBezTo>
                <a:cubicBezTo>
                  <a:pt x="1516" y="1257"/>
                  <a:pt x="1518" y="1262"/>
                  <a:pt x="1515" y="1266"/>
                </a:cubicBezTo>
                <a:cubicBezTo>
                  <a:pt x="1514" y="1268"/>
                  <a:pt x="1511" y="1270"/>
                  <a:pt x="1508" y="1270"/>
                </a:cubicBezTo>
                <a:close/>
                <a:moveTo>
                  <a:pt x="1523" y="1246"/>
                </a:moveTo>
                <a:cubicBezTo>
                  <a:pt x="1521" y="1246"/>
                  <a:pt x="1520" y="1245"/>
                  <a:pt x="1518" y="1245"/>
                </a:cubicBezTo>
                <a:cubicBezTo>
                  <a:pt x="1514" y="1242"/>
                  <a:pt x="1513" y="1237"/>
                  <a:pt x="1515" y="1233"/>
                </a:cubicBezTo>
                <a:cubicBezTo>
                  <a:pt x="1516" y="1233"/>
                  <a:pt x="1516" y="1232"/>
                  <a:pt x="1516" y="1232"/>
                </a:cubicBezTo>
                <a:cubicBezTo>
                  <a:pt x="1516" y="1232"/>
                  <a:pt x="1516" y="1232"/>
                  <a:pt x="1516" y="1232"/>
                </a:cubicBezTo>
                <a:cubicBezTo>
                  <a:pt x="1535" y="1200"/>
                  <a:pt x="1552" y="1167"/>
                  <a:pt x="1566" y="1133"/>
                </a:cubicBezTo>
                <a:cubicBezTo>
                  <a:pt x="1578" y="1104"/>
                  <a:pt x="1588" y="1074"/>
                  <a:pt x="1597" y="1043"/>
                </a:cubicBezTo>
                <a:cubicBezTo>
                  <a:pt x="1598" y="1039"/>
                  <a:pt x="1603" y="1036"/>
                  <a:pt x="1608" y="1037"/>
                </a:cubicBezTo>
                <a:cubicBezTo>
                  <a:pt x="1610" y="1038"/>
                  <a:pt x="1612" y="1039"/>
                  <a:pt x="1613" y="1041"/>
                </a:cubicBezTo>
                <a:cubicBezTo>
                  <a:pt x="1614" y="1043"/>
                  <a:pt x="1614" y="1046"/>
                  <a:pt x="1613" y="1048"/>
                </a:cubicBezTo>
                <a:cubicBezTo>
                  <a:pt x="1605" y="1079"/>
                  <a:pt x="1594" y="1110"/>
                  <a:pt x="1581" y="1140"/>
                </a:cubicBezTo>
                <a:cubicBezTo>
                  <a:pt x="1567" y="1174"/>
                  <a:pt x="1550" y="1208"/>
                  <a:pt x="1531" y="1240"/>
                </a:cubicBezTo>
                <a:cubicBezTo>
                  <a:pt x="1531" y="1241"/>
                  <a:pt x="1531" y="1241"/>
                  <a:pt x="1531" y="1241"/>
                </a:cubicBezTo>
                <a:cubicBezTo>
                  <a:pt x="1530" y="1241"/>
                  <a:pt x="1530" y="1241"/>
                  <a:pt x="1530" y="1242"/>
                </a:cubicBezTo>
                <a:cubicBezTo>
                  <a:pt x="1529" y="1244"/>
                  <a:pt x="1526" y="1246"/>
                  <a:pt x="1523" y="1246"/>
                </a:cubicBezTo>
                <a:close/>
                <a:moveTo>
                  <a:pt x="42" y="1060"/>
                </a:moveTo>
                <a:cubicBezTo>
                  <a:pt x="38" y="1060"/>
                  <a:pt x="35" y="1058"/>
                  <a:pt x="34" y="1054"/>
                </a:cubicBezTo>
                <a:cubicBezTo>
                  <a:pt x="33" y="1052"/>
                  <a:pt x="33" y="1050"/>
                  <a:pt x="34" y="1048"/>
                </a:cubicBezTo>
                <a:cubicBezTo>
                  <a:pt x="35" y="1046"/>
                  <a:pt x="37" y="1044"/>
                  <a:pt x="39" y="1043"/>
                </a:cubicBezTo>
                <a:cubicBezTo>
                  <a:pt x="44" y="1042"/>
                  <a:pt x="49" y="1045"/>
                  <a:pt x="50" y="1049"/>
                </a:cubicBezTo>
                <a:cubicBezTo>
                  <a:pt x="51" y="1051"/>
                  <a:pt x="50" y="1054"/>
                  <a:pt x="49" y="1056"/>
                </a:cubicBezTo>
                <a:cubicBezTo>
                  <a:pt x="48" y="1058"/>
                  <a:pt x="46" y="1059"/>
                  <a:pt x="44" y="1060"/>
                </a:cubicBezTo>
                <a:cubicBezTo>
                  <a:pt x="43" y="1060"/>
                  <a:pt x="43" y="1060"/>
                  <a:pt x="42" y="1060"/>
                </a:cubicBezTo>
                <a:close/>
                <a:moveTo>
                  <a:pt x="34" y="1033"/>
                </a:moveTo>
                <a:cubicBezTo>
                  <a:pt x="30" y="1033"/>
                  <a:pt x="27" y="1030"/>
                  <a:pt x="26" y="1026"/>
                </a:cubicBezTo>
                <a:cubicBezTo>
                  <a:pt x="18" y="995"/>
                  <a:pt x="12" y="963"/>
                  <a:pt x="8" y="931"/>
                </a:cubicBezTo>
                <a:cubicBezTo>
                  <a:pt x="3" y="895"/>
                  <a:pt x="0" y="859"/>
                  <a:pt x="0" y="822"/>
                </a:cubicBezTo>
                <a:cubicBezTo>
                  <a:pt x="0" y="821"/>
                  <a:pt x="1" y="820"/>
                  <a:pt x="1" y="818"/>
                </a:cubicBezTo>
                <a:cubicBezTo>
                  <a:pt x="1" y="817"/>
                  <a:pt x="1" y="817"/>
                  <a:pt x="1" y="817"/>
                </a:cubicBezTo>
                <a:cubicBezTo>
                  <a:pt x="1" y="812"/>
                  <a:pt x="4" y="809"/>
                  <a:pt x="9" y="809"/>
                </a:cubicBezTo>
                <a:cubicBezTo>
                  <a:pt x="9" y="809"/>
                  <a:pt x="9" y="809"/>
                  <a:pt x="9" y="809"/>
                </a:cubicBezTo>
                <a:cubicBezTo>
                  <a:pt x="11" y="809"/>
                  <a:pt x="13" y="810"/>
                  <a:pt x="15" y="811"/>
                </a:cubicBezTo>
                <a:cubicBezTo>
                  <a:pt x="17" y="813"/>
                  <a:pt x="17" y="815"/>
                  <a:pt x="17" y="817"/>
                </a:cubicBezTo>
                <a:cubicBezTo>
                  <a:pt x="17" y="819"/>
                  <a:pt x="17" y="821"/>
                  <a:pt x="17" y="822"/>
                </a:cubicBezTo>
                <a:cubicBezTo>
                  <a:pt x="17" y="858"/>
                  <a:pt x="20" y="894"/>
                  <a:pt x="25" y="929"/>
                </a:cubicBezTo>
                <a:cubicBezTo>
                  <a:pt x="29" y="960"/>
                  <a:pt x="35" y="992"/>
                  <a:pt x="43" y="1022"/>
                </a:cubicBezTo>
                <a:cubicBezTo>
                  <a:pt x="44" y="1027"/>
                  <a:pt x="41" y="1031"/>
                  <a:pt x="36" y="1033"/>
                </a:cubicBezTo>
                <a:cubicBezTo>
                  <a:pt x="36" y="1033"/>
                  <a:pt x="35" y="1033"/>
                  <a:pt x="34" y="1033"/>
                </a:cubicBezTo>
                <a:close/>
                <a:moveTo>
                  <a:pt x="1613" y="1027"/>
                </a:moveTo>
                <a:cubicBezTo>
                  <a:pt x="1612" y="1027"/>
                  <a:pt x="1611" y="1027"/>
                  <a:pt x="1611" y="1027"/>
                </a:cubicBezTo>
                <a:cubicBezTo>
                  <a:pt x="1608" y="1026"/>
                  <a:pt x="1606" y="1025"/>
                  <a:pt x="1605" y="1023"/>
                </a:cubicBezTo>
                <a:cubicBezTo>
                  <a:pt x="1604" y="1021"/>
                  <a:pt x="1604" y="1018"/>
                  <a:pt x="1604" y="1016"/>
                </a:cubicBezTo>
                <a:cubicBezTo>
                  <a:pt x="1605" y="1012"/>
                  <a:pt x="1610" y="1009"/>
                  <a:pt x="1615" y="1010"/>
                </a:cubicBezTo>
                <a:cubicBezTo>
                  <a:pt x="1619" y="1011"/>
                  <a:pt x="1622" y="1016"/>
                  <a:pt x="1621" y="1020"/>
                </a:cubicBezTo>
                <a:cubicBezTo>
                  <a:pt x="1620" y="1024"/>
                  <a:pt x="1617" y="1027"/>
                  <a:pt x="1613" y="1027"/>
                </a:cubicBezTo>
                <a:close/>
                <a:moveTo>
                  <a:pt x="1619" y="999"/>
                </a:moveTo>
                <a:cubicBezTo>
                  <a:pt x="1618" y="999"/>
                  <a:pt x="1618" y="999"/>
                  <a:pt x="1617" y="999"/>
                </a:cubicBezTo>
                <a:cubicBezTo>
                  <a:pt x="1613" y="998"/>
                  <a:pt x="1610" y="994"/>
                  <a:pt x="1611" y="989"/>
                </a:cubicBezTo>
                <a:cubicBezTo>
                  <a:pt x="1614" y="973"/>
                  <a:pt x="1617" y="956"/>
                  <a:pt x="1619" y="940"/>
                </a:cubicBezTo>
                <a:cubicBezTo>
                  <a:pt x="1622" y="919"/>
                  <a:pt x="1625" y="899"/>
                  <a:pt x="1626" y="878"/>
                </a:cubicBezTo>
                <a:cubicBezTo>
                  <a:pt x="1627" y="860"/>
                  <a:pt x="1628" y="842"/>
                  <a:pt x="1628" y="823"/>
                </a:cubicBezTo>
                <a:cubicBezTo>
                  <a:pt x="1628" y="810"/>
                  <a:pt x="1628" y="796"/>
                  <a:pt x="1627" y="783"/>
                </a:cubicBezTo>
                <a:cubicBezTo>
                  <a:pt x="1627" y="781"/>
                  <a:pt x="1628" y="779"/>
                  <a:pt x="1629" y="777"/>
                </a:cubicBezTo>
                <a:cubicBezTo>
                  <a:pt x="1631" y="775"/>
                  <a:pt x="1633" y="774"/>
                  <a:pt x="1635" y="774"/>
                </a:cubicBezTo>
                <a:cubicBezTo>
                  <a:pt x="1640" y="774"/>
                  <a:pt x="1644" y="778"/>
                  <a:pt x="1644" y="782"/>
                </a:cubicBezTo>
                <a:cubicBezTo>
                  <a:pt x="1645" y="796"/>
                  <a:pt x="1645" y="810"/>
                  <a:pt x="1645" y="823"/>
                </a:cubicBezTo>
                <a:cubicBezTo>
                  <a:pt x="1645" y="842"/>
                  <a:pt x="1644" y="861"/>
                  <a:pt x="1643" y="879"/>
                </a:cubicBezTo>
                <a:cubicBezTo>
                  <a:pt x="1642" y="900"/>
                  <a:pt x="1639" y="921"/>
                  <a:pt x="1636" y="942"/>
                </a:cubicBezTo>
                <a:cubicBezTo>
                  <a:pt x="1634" y="959"/>
                  <a:pt x="1631" y="976"/>
                  <a:pt x="1627" y="992"/>
                </a:cubicBezTo>
                <a:cubicBezTo>
                  <a:pt x="1626" y="996"/>
                  <a:pt x="1623" y="999"/>
                  <a:pt x="1619" y="999"/>
                </a:cubicBezTo>
                <a:close/>
                <a:moveTo>
                  <a:pt x="10" y="797"/>
                </a:moveTo>
                <a:cubicBezTo>
                  <a:pt x="10" y="797"/>
                  <a:pt x="9" y="797"/>
                  <a:pt x="9" y="797"/>
                </a:cubicBezTo>
                <a:cubicBezTo>
                  <a:pt x="7" y="797"/>
                  <a:pt x="5" y="796"/>
                  <a:pt x="3" y="795"/>
                </a:cubicBezTo>
                <a:cubicBezTo>
                  <a:pt x="2" y="793"/>
                  <a:pt x="1" y="791"/>
                  <a:pt x="1" y="789"/>
                </a:cubicBezTo>
                <a:cubicBezTo>
                  <a:pt x="1" y="784"/>
                  <a:pt x="5" y="780"/>
                  <a:pt x="10" y="780"/>
                </a:cubicBezTo>
                <a:cubicBezTo>
                  <a:pt x="12" y="780"/>
                  <a:pt x="14" y="781"/>
                  <a:pt x="16" y="783"/>
                </a:cubicBezTo>
                <a:cubicBezTo>
                  <a:pt x="17" y="785"/>
                  <a:pt x="18" y="787"/>
                  <a:pt x="18" y="789"/>
                </a:cubicBezTo>
                <a:cubicBezTo>
                  <a:pt x="18" y="794"/>
                  <a:pt x="14" y="797"/>
                  <a:pt x="10" y="797"/>
                </a:cubicBezTo>
                <a:close/>
                <a:moveTo>
                  <a:pt x="11" y="769"/>
                </a:moveTo>
                <a:cubicBezTo>
                  <a:pt x="11" y="769"/>
                  <a:pt x="11" y="769"/>
                  <a:pt x="11" y="769"/>
                </a:cubicBezTo>
                <a:cubicBezTo>
                  <a:pt x="8" y="769"/>
                  <a:pt x="6" y="768"/>
                  <a:pt x="5" y="766"/>
                </a:cubicBezTo>
                <a:cubicBezTo>
                  <a:pt x="3" y="764"/>
                  <a:pt x="3" y="762"/>
                  <a:pt x="3" y="760"/>
                </a:cubicBezTo>
                <a:cubicBezTo>
                  <a:pt x="3" y="754"/>
                  <a:pt x="4" y="748"/>
                  <a:pt x="5" y="741"/>
                </a:cubicBezTo>
                <a:cubicBezTo>
                  <a:pt x="7" y="715"/>
                  <a:pt x="11" y="689"/>
                  <a:pt x="16" y="664"/>
                </a:cubicBezTo>
                <a:cubicBezTo>
                  <a:pt x="16" y="664"/>
                  <a:pt x="16" y="664"/>
                  <a:pt x="16" y="664"/>
                </a:cubicBezTo>
                <a:cubicBezTo>
                  <a:pt x="16" y="664"/>
                  <a:pt x="16" y="663"/>
                  <a:pt x="16" y="663"/>
                </a:cubicBezTo>
                <a:cubicBezTo>
                  <a:pt x="24" y="626"/>
                  <a:pt x="34" y="589"/>
                  <a:pt x="46" y="554"/>
                </a:cubicBezTo>
                <a:cubicBezTo>
                  <a:pt x="48" y="549"/>
                  <a:pt x="52" y="547"/>
                  <a:pt x="57" y="548"/>
                </a:cubicBezTo>
                <a:cubicBezTo>
                  <a:pt x="61" y="550"/>
                  <a:pt x="64" y="555"/>
                  <a:pt x="62" y="559"/>
                </a:cubicBezTo>
                <a:cubicBezTo>
                  <a:pt x="50" y="594"/>
                  <a:pt x="40" y="631"/>
                  <a:pt x="33" y="667"/>
                </a:cubicBezTo>
                <a:cubicBezTo>
                  <a:pt x="28" y="692"/>
                  <a:pt x="24" y="717"/>
                  <a:pt x="21" y="743"/>
                </a:cubicBezTo>
                <a:cubicBezTo>
                  <a:pt x="21" y="749"/>
                  <a:pt x="20" y="755"/>
                  <a:pt x="20" y="761"/>
                </a:cubicBezTo>
                <a:cubicBezTo>
                  <a:pt x="19" y="766"/>
                  <a:pt x="16" y="769"/>
                  <a:pt x="11" y="769"/>
                </a:cubicBezTo>
                <a:close/>
                <a:moveTo>
                  <a:pt x="1634" y="763"/>
                </a:moveTo>
                <a:cubicBezTo>
                  <a:pt x="1629" y="763"/>
                  <a:pt x="1625" y="760"/>
                  <a:pt x="1625" y="755"/>
                </a:cubicBezTo>
                <a:cubicBezTo>
                  <a:pt x="1625" y="755"/>
                  <a:pt x="1625" y="755"/>
                  <a:pt x="1625" y="755"/>
                </a:cubicBezTo>
                <a:cubicBezTo>
                  <a:pt x="1625" y="753"/>
                  <a:pt x="1626" y="751"/>
                  <a:pt x="1627" y="749"/>
                </a:cubicBezTo>
                <a:cubicBezTo>
                  <a:pt x="1629" y="747"/>
                  <a:pt x="1631" y="746"/>
                  <a:pt x="1633" y="746"/>
                </a:cubicBezTo>
                <a:cubicBezTo>
                  <a:pt x="1638" y="746"/>
                  <a:pt x="1642" y="749"/>
                  <a:pt x="1642" y="754"/>
                </a:cubicBezTo>
                <a:cubicBezTo>
                  <a:pt x="1642" y="754"/>
                  <a:pt x="1642" y="754"/>
                  <a:pt x="1642" y="754"/>
                </a:cubicBezTo>
                <a:cubicBezTo>
                  <a:pt x="1642" y="754"/>
                  <a:pt x="1642" y="754"/>
                  <a:pt x="1642" y="754"/>
                </a:cubicBezTo>
                <a:cubicBezTo>
                  <a:pt x="1642" y="756"/>
                  <a:pt x="1641" y="758"/>
                  <a:pt x="1640" y="760"/>
                </a:cubicBezTo>
                <a:cubicBezTo>
                  <a:pt x="1639" y="762"/>
                  <a:pt x="1637" y="763"/>
                  <a:pt x="1634" y="763"/>
                </a:cubicBezTo>
                <a:cubicBezTo>
                  <a:pt x="1634" y="763"/>
                  <a:pt x="1634" y="763"/>
                  <a:pt x="1634" y="763"/>
                </a:cubicBezTo>
                <a:close/>
                <a:moveTo>
                  <a:pt x="1631" y="735"/>
                </a:moveTo>
                <a:cubicBezTo>
                  <a:pt x="1626" y="735"/>
                  <a:pt x="1623" y="732"/>
                  <a:pt x="1622" y="727"/>
                </a:cubicBezTo>
                <a:cubicBezTo>
                  <a:pt x="1618" y="695"/>
                  <a:pt x="1612" y="662"/>
                  <a:pt x="1605" y="630"/>
                </a:cubicBezTo>
                <a:cubicBezTo>
                  <a:pt x="1603" y="626"/>
                  <a:pt x="1606" y="621"/>
                  <a:pt x="1611" y="620"/>
                </a:cubicBezTo>
                <a:cubicBezTo>
                  <a:pt x="1615" y="619"/>
                  <a:pt x="1620" y="622"/>
                  <a:pt x="1621" y="626"/>
                </a:cubicBezTo>
                <a:cubicBezTo>
                  <a:pt x="1629" y="659"/>
                  <a:pt x="1635" y="692"/>
                  <a:pt x="1639" y="725"/>
                </a:cubicBezTo>
                <a:cubicBezTo>
                  <a:pt x="1640" y="730"/>
                  <a:pt x="1636" y="734"/>
                  <a:pt x="1632" y="735"/>
                </a:cubicBezTo>
                <a:cubicBezTo>
                  <a:pt x="1631" y="735"/>
                  <a:pt x="1631" y="735"/>
                  <a:pt x="1631" y="735"/>
                </a:cubicBezTo>
                <a:close/>
                <a:moveTo>
                  <a:pt x="1592" y="566"/>
                </a:moveTo>
                <a:cubicBezTo>
                  <a:pt x="1588" y="566"/>
                  <a:pt x="1585" y="563"/>
                  <a:pt x="1584" y="560"/>
                </a:cubicBezTo>
                <a:cubicBezTo>
                  <a:pt x="1573" y="530"/>
                  <a:pt x="1561" y="500"/>
                  <a:pt x="1547" y="472"/>
                </a:cubicBezTo>
                <a:cubicBezTo>
                  <a:pt x="1546" y="470"/>
                  <a:pt x="1546" y="468"/>
                  <a:pt x="1547" y="465"/>
                </a:cubicBezTo>
                <a:cubicBezTo>
                  <a:pt x="1548" y="463"/>
                  <a:pt x="1549" y="462"/>
                  <a:pt x="1551" y="461"/>
                </a:cubicBezTo>
                <a:cubicBezTo>
                  <a:pt x="1556" y="459"/>
                  <a:pt x="1561" y="461"/>
                  <a:pt x="1563" y="465"/>
                </a:cubicBezTo>
                <a:cubicBezTo>
                  <a:pt x="1577" y="494"/>
                  <a:pt x="1589" y="524"/>
                  <a:pt x="1600" y="554"/>
                </a:cubicBezTo>
                <a:cubicBezTo>
                  <a:pt x="1601" y="556"/>
                  <a:pt x="1600" y="559"/>
                  <a:pt x="1599" y="561"/>
                </a:cubicBezTo>
                <a:cubicBezTo>
                  <a:pt x="1598" y="563"/>
                  <a:pt x="1597" y="564"/>
                  <a:pt x="1595" y="565"/>
                </a:cubicBezTo>
                <a:cubicBezTo>
                  <a:pt x="1594" y="565"/>
                  <a:pt x="1593" y="566"/>
                  <a:pt x="1592" y="566"/>
                </a:cubicBezTo>
                <a:close/>
                <a:moveTo>
                  <a:pt x="64" y="538"/>
                </a:moveTo>
                <a:cubicBezTo>
                  <a:pt x="64" y="538"/>
                  <a:pt x="64" y="538"/>
                  <a:pt x="64" y="538"/>
                </a:cubicBezTo>
                <a:cubicBezTo>
                  <a:pt x="64" y="538"/>
                  <a:pt x="64" y="538"/>
                  <a:pt x="64" y="538"/>
                </a:cubicBezTo>
                <a:cubicBezTo>
                  <a:pt x="63" y="538"/>
                  <a:pt x="62" y="538"/>
                  <a:pt x="61" y="538"/>
                </a:cubicBezTo>
                <a:cubicBezTo>
                  <a:pt x="56" y="536"/>
                  <a:pt x="54" y="531"/>
                  <a:pt x="56" y="527"/>
                </a:cubicBezTo>
                <a:cubicBezTo>
                  <a:pt x="58" y="522"/>
                  <a:pt x="63" y="520"/>
                  <a:pt x="67" y="522"/>
                </a:cubicBezTo>
                <a:cubicBezTo>
                  <a:pt x="71" y="524"/>
                  <a:pt x="73" y="528"/>
                  <a:pt x="72" y="533"/>
                </a:cubicBezTo>
                <a:cubicBezTo>
                  <a:pt x="72" y="533"/>
                  <a:pt x="72" y="533"/>
                  <a:pt x="72" y="533"/>
                </a:cubicBezTo>
                <a:cubicBezTo>
                  <a:pt x="70" y="536"/>
                  <a:pt x="67" y="538"/>
                  <a:pt x="64" y="538"/>
                </a:cubicBezTo>
                <a:close/>
                <a:moveTo>
                  <a:pt x="74" y="512"/>
                </a:moveTo>
                <a:cubicBezTo>
                  <a:pt x="73" y="512"/>
                  <a:pt x="72" y="512"/>
                  <a:pt x="71" y="511"/>
                </a:cubicBezTo>
                <a:cubicBezTo>
                  <a:pt x="69" y="510"/>
                  <a:pt x="67" y="509"/>
                  <a:pt x="67" y="507"/>
                </a:cubicBezTo>
                <a:cubicBezTo>
                  <a:pt x="66" y="505"/>
                  <a:pt x="66" y="502"/>
                  <a:pt x="67" y="500"/>
                </a:cubicBezTo>
                <a:cubicBezTo>
                  <a:pt x="76" y="479"/>
                  <a:pt x="86" y="458"/>
                  <a:pt x="96" y="438"/>
                </a:cubicBezTo>
                <a:cubicBezTo>
                  <a:pt x="101" y="430"/>
                  <a:pt x="105" y="421"/>
                  <a:pt x="110" y="413"/>
                </a:cubicBezTo>
                <a:cubicBezTo>
                  <a:pt x="129" y="380"/>
                  <a:pt x="150" y="349"/>
                  <a:pt x="174" y="318"/>
                </a:cubicBezTo>
                <a:cubicBezTo>
                  <a:pt x="176" y="315"/>
                  <a:pt x="182" y="314"/>
                  <a:pt x="185" y="317"/>
                </a:cubicBezTo>
                <a:cubicBezTo>
                  <a:pt x="189" y="320"/>
                  <a:pt x="190" y="325"/>
                  <a:pt x="187" y="329"/>
                </a:cubicBezTo>
                <a:cubicBezTo>
                  <a:pt x="164" y="358"/>
                  <a:pt x="143" y="390"/>
                  <a:pt x="125" y="422"/>
                </a:cubicBezTo>
                <a:cubicBezTo>
                  <a:pt x="120" y="430"/>
                  <a:pt x="116" y="438"/>
                  <a:pt x="111" y="446"/>
                </a:cubicBezTo>
                <a:cubicBezTo>
                  <a:pt x="101" y="466"/>
                  <a:pt x="91" y="486"/>
                  <a:pt x="82" y="507"/>
                </a:cubicBezTo>
                <a:cubicBezTo>
                  <a:pt x="81" y="510"/>
                  <a:pt x="78" y="512"/>
                  <a:pt x="74" y="512"/>
                </a:cubicBezTo>
                <a:close/>
                <a:moveTo>
                  <a:pt x="1542" y="451"/>
                </a:moveTo>
                <a:cubicBezTo>
                  <a:pt x="1539" y="451"/>
                  <a:pt x="1536" y="450"/>
                  <a:pt x="1535" y="447"/>
                </a:cubicBezTo>
                <a:cubicBezTo>
                  <a:pt x="1533" y="443"/>
                  <a:pt x="1534" y="438"/>
                  <a:pt x="1538" y="436"/>
                </a:cubicBezTo>
                <a:cubicBezTo>
                  <a:pt x="1542" y="433"/>
                  <a:pt x="1548" y="435"/>
                  <a:pt x="1550" y="439"/>
                </a:cubicBezTo>
                <a:cubicBezTo>
                  <a:pt x="1551" y="441"/>
                  <a:pt x="1551" y="443"/>
                  <a:pt x="1550" y="446"/>
                </a:cubicBezTo>
                <a:cubicBezTo>
                  <a:pt x="1550" y="448"/>
                  <a:pt x="1548" y="449"/>
                  <a:pt x="1546" y="451"/>
                </a:cubicBezTo>
                <a:cubicBezTo>
                  <a:pt x="1545" y="451"/>
                  <a:pt x="1544" y="451"/>
                  <a:pt x="1542" y="451"/>
                </a:cubicBezTo>
                <a:close/>
                <a:moveTo>
                  <a:pt x="1529" y="427"/>
                </a:moveTo>
                <a:cubicBezTo>
                  <a:pt x="1526" y="427"/>
                  <a:pt x="1523" y="425"/>
                  <a:pt x="1521" y="422"/>
                </a:cubicBezTo>
                <a:cubicBezTo>
                  <a:pt x="1503" y="390"/>
                  <a:pt x="1482" y="359"/>
                  <a:pt x="1459" y="329"/>
                </a:cubicBezTo>
                <a:cubicBezTo>
                  <a:pt x="1449" y="317"/>
                  <a:pt x="1439" y="304"/>
                  <a:pt x="1428" y="292"/>
                </a:cubicBezTo>
                <a:cubicBezTo>
                  <a:pt x="1418" y="280"/>
                  <a:pt x="1407" y="269"/>
                  <a:pt x="1397" y="258"/>
                </a:cubicBezTo>
                <a:cubicBezTo>
                  <a:pt x="1393" y="255"/>
                  <a:pt x="1393" y="249"/>
                  <a:pt x="1397" y="246"/>
                </a:cubicBezTo>
                <a:cubicBezTo>
                  <a:pt x="1400" y="243"/>
                  <a:pt x="1405" y="243"/>
                  <a:pt x="1409" y="246"/>
                </a:cubicBezTo>
                <a:cubicBezTo>
                  <a:pt x="1420" y="257"/>
                  <a:pt x="1431" y="269"/>
                  <a:pt x="1441" y="281"/>
                </a:cubicBezTo>
                <a:cubicBezTo>
                  <a:pt x="1452" y="293"/>
                  <a:pt x="1462" y="306"/>
                  <a:pt x="1473" y="319"/>
                </a:cubicBezTo>
                <a:cubicBezTo>
                  <a:pt x="1496" y="349"/>
                  <a:pt x="1517" y="381"/>
                  <a:pt x="1536" y="414"/>
                </a:cubicBezTo>
                <a:cubicBezTo>
                  <a:pt x="1538" y="418"/>
                  <a:pt x="1537" y="423"/>
                  <a:pt x="1533" y="426"/>
                </a:cubicBezTo>
                <a:cubicBezTo>
                  <a:pt x="1532" y="426"/>
                  <a:pt x="1530" y="427"/>
                  <a:pt x="1529" y="427"/>
                </a:cubicBezTo>
                <a:close/>
                <a:moveTo>
                  <a:pt x="198" y="310"/>
                </a:moveTo>
                <a:cubicBezTo>
                  <a:pt x="196" y="310"/>
                  <a:pt x="194" y="309"/>
                  <a:pt x="193" y="308"/>
                </a:cubicBezTo>
                <a:cubicBezTo>
                  <a:pt x="191" y="307"/>
                  <a:pt x="190" y="305"/>
                  <a:pt x="190" y="302"/>
                </a:cubicBezTo>
                <a:cubicBezTo>
                  <a:pt x="189" y="300"/>
                  <a:pt x="190" y="298"/>
                  <a:pt x="191" y="296"/>
                </a:cubicBezTo>
                <a:cubicBezTo>
                  <a:pt x="194" y="293"/>
                  <a:pt x="200" y="292"/>
                  <a:pt x="203" y="295"/>
                </a:cubicBezTo>
                <a:cubicBezTo>
                  <a:pt x="207" y="298"/>
                  <a:pt x="208" y="303"/>
                  <a:pt x="205" y="307"/>
                </a:cubicBezTo>
                <a:cubicBezTo>
                  <a:pt x="204" y="307"/>
                  <a:pt x="204" y="307"/>
                  <a:pt x="204" y="307"/>
                </a:cubicBezTo>
                <a:cubicBezTo>
                  <a:pt x="203" y="309"/>
                  <a:pt x="200" y="310"/>
                  <a:pt x="198" y="310"/>
                </a:cubicBezTo>
                <a:close/>
                <a:moveTo>
                  <a:pt x="216" y="289"/>
                </a:moveTo>
                <a:cubicBezTo>
                  <a:pt x="214" y="289"/>
                  <a:pt x="212" y="288"/>
                  <a:pt x="211" y="287"/>
                </a:cubicBezTo>
                <a:cubicBezTo>
                  <a:pt x="209" y="285"/>
                  <a:pt x="208" y="283"/>
                  <a:pt x="208" y="281"/>
                </a:cubicBezTo>
                <a:cubicBezTo>
                  <a:pt x="208" y="278"/>
                  <a:pt x="209" y="276"/>
                  <a:pt x="210" y="275"/>
                </a:cubicBezTo>
                <a:cubicBezTo>
                  <a:pt x="232" y="250"/>
                  <a:pt x="255" y="227"/>
                  <a:pt x="279" y="206"/>
                </a:cubicBezTo>
                <a:cubicBezTo>
                  <a:pt x="284" y="201"/>
                  <a:pt x="290" y="197"/>
                  <a:pt x="295" y="192"/>
                </a:cubicBezTo>
                <a:cubicBezTo>
                  <a:pt x="319" y="172"/>
                  <a:pt x="344" y="154"/>
                  <a:pt x="370" y="137"/>
                </a:cubicBezTo>
                <a:cubicBezTo>
                  <a:pt x="370" y="137"/>
                  <a:pt x="370" y="137"/>
                  <a:pt x="370" y="137"/>
                </a:cubicBezTo>
                <a:cubicBezTo>
                  <a:pt x="374" y="134"/>
                  <a:pt x="379" y="135"/>
                  <a:pt x="381" y="139"/>
                </a:cubicBezTo>
                <a:cubicBezTo>
                  <a:pt x="383" y="141"/>
                  <a:pt x="383" y="143"/>
                  <a:pt x="383" y="145"/>
                </a:cubicBezTo>
                <a:cubicBezTo>
                  <a:pt x="382" y="148"/>
                  <a:pt x="381" y="150"/>
                  <a:pt x="379" y="151"/>
                </a:cubicBezTo>
                <a:cubicBezTo>
                  <a:pt x="354" y="168"/>
                  <a:pt x="329" y="186"/>
                  <a:pt x="306" y="205"/>
                </a:cubicBezTo>
                <a:cubicBezTo>
                  <a:pt x="301" y="210"/>
                  <a:pt x="295" y="214"/>
                  <a:pt x="290" y="219"/>
                </a:cubicBezTo>
                <a:cubicBezTo>
                  <a:pt x="267" y="240"/>
                  <a:pt x="244" y="262"/>
                  <a:pt x="223" y="286"/>
                </a:cubicBezTo>
                <a:cubicBezTo>
                  <a:pt x="221" y="288"/>
                  <a:pt x="219" y="289"/>
                  <a:pt x="216" y="289"/>
                </a:cubicBezTo>
                <a:close/>
                <a:moveTo>
                  <a:pt x="1382" y="241"/>
                </a:moveTo>
                <a:cubicBezTo>
                  <a:pt x="1380" y="241"/>
                  <a:pt x="1378" y="240"/>
                  <a:pt x="1377" y="238"/>
                </a:cubicBezTo>
                <a:cubicBezTo>
                  <a:pt x="1375" y="237"/>
                  <a:pt x="1374" y="235"/>
                  <a:pt x="1374" y="232"/>
                </a:cubicBezTo>
                <a:cubicBezTo>
                  <a:pt x="1374" y="230"/>
                  <a:pt x="1375" y="228"/>
                  <a:pt x="1376" y="226"/>
                </a:cubicBezTo>
                <a:cubicBezTo>
                  <a:pt x="1379" y="223"/>
                  <a:pt x="1385" y="223"/>
                  <a:pt x="1388" y="226"/>
                </a:cubicBezTo>
                <a:cubicBezTo>
                  <a:pt x="1390" y="228"/>
                  <a:pt x="1391" y="230"/>
                  <a:pt x="1391" y="232"/>
                </a:cubicBezTo>
                <a:cubicBezTo>
                  <a:pt x="1391" y="234"/>
                  <a:pt x="1390" y="236"/>
                  <a:pt x="1389" y="238"/>
                </a:cubicBezTo>
                <a:cubicBezTo>
                  <a:pt x="1387" y="240"/>
                  <a:pt x="1385" y="241"/>
                  <a:pt x="1382" y="241"/>
                </a:cubicBezTo>
                <a:close/>
                <a:moveTo>
                  <a:pt x="1361" y="222"/>
                </a:moveTo>
                <a:cubicBezTo>
                  <a:pt x="1359" y="222"/>
                  <a:pt x="1357" y="221"/>
                  <a:pt x="1356" y="219"/>
                </a:cubicBezTo>
                <a:cubicBezTo>
                  <a:pt x="1328" y="195"/>
                  <a:pt x="1298" y="172"/>
                  <a:pt x="1267" y="151"/>
                </a:cubicBezTo>
                <a:cubicBezTo>
                  <a:pt x="1241" y="134"/>
                  <a:pt x="1213" y="118"/>
                  <a:pt x="1185" y="104"/>
                </a:cubicBezTo>
                <a:cubicBezTo>
                  <a:pt x="1183" y="103"/>
                  <a:pt x="1181" y="101"/>
                  <a:pt x="1180" y="99"/>
                </a:cubicBezTo>
                <a:cubicBezTo>
                  <a:pt x="1180" y="97"/>
                  <a:pt x="1180" y="94"/>
                  <a:pt x="1181" y="92"/>
                </a:cubicBezTo>
                <a:cubicBezTo>
                  <a:pt x="1183" y="88"/>
                  <a:pt x="1188" y="87"/>
                  <a:pt x="1192" y="89"/>
                </a:cubicBezTo>
                <a:cubicBezTo>
                  <a:pt x="1221" y="103"/>
                  <a:pt x="1249" y="119"/>
                  <a:pt x="1276" y="137"/>
                </a:cubicBezTo>
                <a:cubicBezTo>
                  <a:pt x="1308" y="158"/>
                  <a:pt x="1339" y="182"/>
                  <a:pt x="1367" y="207"/>
                </a:cubicBezTo>
                <a:cubicBezTo>
                  <a:pt x="1367" y="207"/>
                  <a:pt x="1367" y="207"/>
                  <a:pt x="1367" y="207"/>
                </a:cubicBezTo>
                <a:cubicBezTo>
                  <a:pt x="1371" y="210"/>
                  <a:pt x="1371" y="215"/>
                  <a:pt x="1368" y="219"/>
                </a:cubicBezTo>
                <a:cubicBezTo>
                  <a:pt x="1366" y="221"/>
                  <a:pt x="1364" y="222"/>
                  <a:pt x="1361" y="222"/>
                </a:cubicBezTo>
                <a:close/>
                <a:moveTo>
                  <a:pt x="398" y="137"/>
                </a:moveTo>
                <a:cubicBezTo>
                  <a:pt x="395" y="137"/>
                  <a:pt x="393" y="136"/>
                  <a:pt x="391" y="133"/>
                </a:cubicBezTo>
                <a:cubicBezTo>
                  <a:pt x="390" y="131"/>
                  <a:pt x="390" y="129"/>
                  <a:pt x="390" y="127"/>
                </a:cubicBezTo>
                <a:cubicBezTo>
                  <a:pt x="391" y="124"/>
                  <a:pt x="392" y="123"/>
                  <a:pt x="394" y="121"/>
                </a:cubicBezTo>
                <a:cubicBezTo>
                  <a:pt x="398" y="119"/>
                  <a:pt x="403" y="120"/>
                  <a:pt x="406" y="124"/>
                </a:cubicBezTo>
                <a:cubicBezTo>
                  <a:pt x="408" y="128"/>
                  <a:pt x="407" y="133"/>
                  <a:pt x="403" y="136"/>
                </a:cubicBezTo>
                <a:cubicBezTo>
                  <a:pt x="401" y="137"/>
                  <a:pt x="400" y="137"/>
                  <a:pt x="398" y="137"/>
                </a:cubicBezTo>
                <a:close/>
                <a:moveTo>
                  <a:pt x="423" y="123"/>
                </a:moveTo>
                <a:cubicBezTo>
                  <a:pt x="423" y="123"/>
                  <a:pt x="423" y="123"/>
                  <a:pt x="423" y="123"/>
                </a:cubicBezTo>
                <a:cubicBezTo>
                  <a:pt x="420" y="123"/>
                  <a:pt x="417" y="121"/>
                  <a:pt x="415" y="118"/>
                </a:cubicBezTo>
                <a:cubicBezTo>
                  <a:pt x="413" y="114"/>
                  <a:pt x="414" y="109"/>
                  <a:pt x="419" y="107"/>
                </a:cubicBezTo>
                <a:cubicBezTo>
                  <a:pt x="447" y="91"/>
                  <a:pt x="476" y="77"/>
                  <a:pt x="506" y="64"/>
                </a:cubicBezTo>
                <a:cubicBezTo>
                  <a:pt x="528" y="55"/>
                  <a:pt x="550" y="47"/>
                  <a:pt x="572" y="40"/>
                </a:cubicBezTo>
                <a:cubicBezTo>
                  <a:pt x="586" y="36"/>
                  <a:pt x="600" y="32"/>
                  <a:pt x="614" y="28"/>
                </a:cubicBezTo>
                <a:cubicBezTo>
                  <a:pt x="619" y="27"/>
                  <a:pt x="623" y="29"/>
                  <a:pt x="624" y="34"/>
                </a:cubicBezTo>
                <a:cubicBezTo>
                  <a:pt x="625" y="36"/>
                  <a:pt x="625" y="38"/>
                  <a:pt x="624" y="40"/>
                </a:cubicBezTo>
                <a:cubicBezTo>
                  <a:pt x="622" y="42"/>
                  <a:pt x="621" y="44"/>
                  <a:pt x="618" y="44"/>
                </a:cubicBezTo>
                <a:cubicBezTo>
                  <a:pt x="605" y="48"/>
                  <a:pt x="591" y="52"/>
                  <a:pt x="577" y="56"/>
                </a:cubicBezTo>
                <a:cubicBezTo>
                  <a:pt x="555" y="63"/>
                  <a:pt x="534" y="71"/>
                  <a:pt x="512" y="80"/>
                </a:cubicBezTo>
                <a:cubicBezTo>
                  <a:pt x="483" y="92"/>
                  <a:pt x="454" y="106"/>
                  <a:pt x="427" y="122"/>
                </a:cubicBezTo>
                <a:cubicBezTo>
                  <a:pt x="426" y="122"/>
                  <a:pt x="424" y="123"/>
                  <a:pt x="423" y="123"/>
                </a:cubicBezTo>
                <a:close/>
                <a:moveTo>
                  <a:pt x="1163" y="92"/>
                </a:moveTo>
                <a:cubicBezTo>
                  <a:pt x="1162" y="92"/>
                  <a:pt x="1161" y="92"/>
                  <a:pt x="1160" y="92"/>
                </a:cubicBezTo>
                <a:cubicBezTo>
                  <a:pt x="1157" y="91"/>
                  <a:pt x="1156" y="89"/>
                  <a:pt x="1155" y="87"/>
                </a:cubicBezTo>
                <a:cubicBezTo>
                  <a:pt x="1154" y="85"/>
                  <a:pt x="1154" y="82"/>
                  <a:pt x="1155" y="80"/>
                </a:cubicBezTo>
                <a:cubicBezTo>
                  <a:pt x="1157" y="76"/>
                  <a:pt x="1162" y="74"/>
                  <a:pt x="1167" y="76"/>
                </a:cubicBezTo>
                <a:cubicBezTo>
                  <a:pt x="1171" y="78"/>
                  <a:pt x="1173" y="83"/>
                  <a:pt x="1171" y="87"/>
                </a:cubicBezTo>
                <a:cubicBezTo>
                  <a:pt x="1169" y="90"/>
                  <a:pt x="1166" y="92"/>
                  <a:pt x="1163" y="92"/>
                </a:cubicBezTo>
                <a:close/>
                <a:moveTo>
                  <a:pt x="1137" y="81"/>
                </a:moveTo>
                <a:cubicBezTo>
                  <a:pt x="1136" y="81"/>
                  <a:pt x="1135" y="81"/>
                  <a:pt x="1134" y="80"/>
                </a:cubicBezTo>
                <a:cubicBezTo>
                  <a:pt x="1100" y="66"/>
                  <a:pt x="1064" y="54"/>
                  <a:pt x="1028" y="44"/>
                </a:cubicBezTo>
                <a:cubicBezTo>
                  <a:pt x="1028" y="44"/>
                  <a:pt x="1028" y="44"/>
                  <a:pt x="1028" y="44"/>
                </a:cubicBezTo>
                <a:cubicBezTo>
                  <a:pt x="997" y="36"/>
                  <a:pt x="966" y="30"/>
                  <a:pt x="935" y="25"/>
                </a:cubicBezTo>
                <a:cubicBezTo>
                  <a:pt x="933" y="25"/>
                  <a:pt x="931" y="24"/>
                  <a:pt x="929" y="22"/>
                </a:cubicBezTo>
                <a:cubicBezTo>
                  <a:pt x="928" y="20"/>
                  <a:pt x="927" y="18"/>
                  <a:pt x="928" y="16"/>
                </a:cubicBezTo>
                <a:cubicBezTo>
                  <a:pt x="928" y="11"/>
                  <a:pt x="933" y="8"/>
                  <a:pt x="937" y="9"/>
                </a:cubicBezTo>
                <a:cubicBezTo>
                  <a:pt x="969" y="13"/>
                  <a:pt x="1001" y="20"/>
                  <a:pt x="1032" y="28"/>
                </a:cubicBezTo>
                <a:cubicBezTo>
                  <a:pt x="1069" y="38"/>
                  <a:pt x="1105" y="50"/>
                  <a:pt x="1140" y="65"/>
                </a:cubicBezTo>
                <a:cubicBezTo>
                  <a:pt x="1145" y="66"/>
                  <a:pt x="1147" y="71"/>
                  <a:pt x="1145" y="76"/>
                </a:cubicBezTo>
                <a:cubicBezTo>
                  <a:pt x="1144" y="79"/>
                  <a:pt x="1141" y="81"/>
                  <a:pt x="1137" y="81"/>
                </a:cubicBezTo>
                <a:close/>
                <a:moveTo>
                  <a:pt x="644" y="38"/>
                </a:moveTo>
                <a:cubicBezTo>
                  <a:pt x="640" y="38"/>
                  <a:pt x="636" y="35"/>
                  <a:pt x="635" y="31"/>
                </a:cubicBezTo>
                <a:cubicBezTo>
                  <a:pt x="634" y="27"/>
                  <a:pt x="637" y="22"/>
                  <a:pt x="642" y="21"/>
                </a:cubicBezTo>
                <a:cubicBezTo>
                  <a:pt x="646" y="20"/>
                  <a:pt x="651" y="23"/>
                  <a:pt x="652" y="27"/>
                </a:cubicBezTo>
                <a:cubicBezTo>
                  <a:pt x="653" y="32"/>
                  <a:pt x="650" y="37"/>
                  <a:pt x="646" y="38"/>
                </a:cubicBezTo>
                <a:cubicBezTo>
                  <a:pt x="645" y="38"/>
                  <a:pt x="644" y="38"/>
                  <a:pt x="644" y="38"/>
                </a:cubicBezTo>
                <a:close/>
                <a:moveTo>
                  <a:pt x="671" y="32"/>
                </a:moveTo>
                <a:cubicBezTo>
                  <a:pt x="667" y="32"/>
                  <a:pt x="664" y="29"/>
                  <a:pt x="663" y="25"/>
                </a:cubicBezTo>
                <a:cubicBezTo>
                  <a:pt x="663" y="23"/>
                  <a:pt x="663" y="21"/>
                  <a:pt x="664" y="19"/>
                </a:cubicBezTo>
                <a:cubicBezTo>
                  <a:pt x="666" y="17"/>
                  <a:pt x="668" y="16"/>
                  <a:pt x="670" y="15"/>
                </a:cubicBezTo>
                <a:cubicBezTo>
                  <a:pt x="702" y="9"/>
                  <a:pt x="734" y="5"/>
                  <a:pt x="766" y="3"/>
                </a:cubicBezTo>
                <a:cubicBezTo>
                  <a:pt x="766" y="3"/>
                  <a:pt x="766" y="3"/>
                  <a:pt x="766" y="3"/>
                </a:cubicBezTo>
                <a:cubicBezTo>
                  <a:pt x="804" y="0"/>
                  <a:pt x="843" y="0"/>
                  <a:pt x="880" y="3"/>
                </a:cubicBezTo>
                <a:cubicBezTo>
                  <a:pt x="885" y="3"/>
                  <a:pt x="888" y="7"/>
                  <a:pt x="888" y="12"/>
                </a:cubicBezTo>
                <a:cubicBezTo>
                  <a:pt x="888" y="16"/>
                  <a:pt x="884" y="20"/>
                  <a:pt x="879" y="20"/>
                </a:cubicBezTo>
                <a:cubicBezTo>
                  <a:pt x="842" y="17"/>
                  <a:pt x="804" y="17"/>
                  <a:pt x="767" y="20"/>
                </a:cubicBezTo>
                <a:cubicBezTo>
                  <a:pt x="767" y="20"/>
                  <a:pt x="767" y="20"/>
                  <a:pt x="767" y="20"/>
                </a:cubicBezTo>
                <a:cubicBezTo>
                  <a:pt x="736" y="22"/>
                  <a:pt x="704" y="26"/>
                  <a:pt x="673" y="32"/>
                </a:cubicBezTo>
                <a:cubicBezTo>
                  <a:pt x="672" y="32"/>
                  <a:pt x="672" y="32"/>
                  <a:pt x="671" y="32"/>
                </a:cubicBezTo>
                <a:close/>
                <a:moveTo>
                  <a:pt x="908" y="22"/>
                </a:moveTo>
                <a:cubicBezTo>
                  <a:pt x="908" y="22"/>
                  <a:pt x="907" y="22"/>
                  <a:pt x="907" y="22"/>
                </a:cubicBezTo>
                <a:cubicBezTo>
                  <a:pt x="905" y="22"/>
                  <a:pt x="903" y="21"/>
                  <a:pt x="901" y="19"/>
                </a:cubicBezTo>
                <a:cubicBezTo>
                  <a:pt x="900" y="17"/>
                  <a:pt x="899" y="15"/>
                  <a:pt x="899" y="13"/>
                </a:cubicBezTo>
                <a:cubicBezTo>
                  <a:pt x="900" y="8"/>
                  <a:pt x="904" y="5"/>
                  <a:pt x="909" y="5"/>
                </a:cubicBezTo>
                <a:cubicBezTo>
                  <a:pt x="913" y="6"/>
                  <a:pt x="917" y="10"/>
                  <a:pt x="916" y="14"/>
                </a:cubicBezTo>
                <a:cubicBezTo>
                  <a:pt x="916" y="19"/>
                  <a:pt x="912" y="22"/>
                  <a:pt x="908" y="22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 12"/>
          <p:cNvSpPr>
            <a:spLocks noEditPoints="1"/>
          </p:cNvSpPr>
          <p:nvPr/>
        </p:nvSpPr>
        <p:spPr bwMode="auto">
          <a:xfrm>
            <a:off x="4849181" y="2181388"/>
            <a:ext cx="2497606" cy="2496812"/>
          </a:xfrm>
          <a:custGeom>
            <a:avLst/>
            <a:gdLst>
              <a:gd name="T0" fmla="*/ 922 w 1572"/>
              <a:gd name="T1" fmla="*/ 1542 h 1571"/>
              <a:gd name="T2" fmla="*/ 1160 w 1572"/>
              <a:gd name="T3" fmla="*/ 1467 h 1571"/>
              <a:gd name="T4" fmla="*/ 925 w 1572"/>
              <a:gd name="T5" fmla="*/ 1559 h 1571"/>
              <a:gd name="T6" fmla="*/ 743 w 1572"/>
              <a:gd name="T7" fmla="*/ 1570 h 1571"/>
              <a:gd name="T8" fmla="*/ 744 w 1572"/>
              <a:gd name="T9" fmla="*/ 1553 h 1571"/>
              <a:gd name="T10" fmla="*/ 680 w 1572"/>
              <a:gd name="T11" fmla="*/ 1564 h 1571"/>
              <a:gd name="T12" fmla="*/ 342 w 1572"/>
              <a:gd name="T13" fmla="*/ 1434 h 1571"/>
              <a:gd name="T14" fmla="*/ 453 w 1572"/>
              <a:gd name="T15" fmla="*/ 1479 h 1571"/>
              <a:gd name="T16" fmla="*/ 681 w 1572"/>
              <a:gd name="T17" fmla="*/ 1564 h 1571"/>
              <a:gd name="T18" fmla="*/ 1201 w 1572"/>
              <a:gd name="T19" fmla="*/ 1433 h 1571"/>
              <a:gd name="T20" fmla="*/ 1187 w 1572"/>
              <a:gd name="T21" fmla="*/ 1460 h 1571"/>
              <a:gd name="T22" fmla="*/ 1304 w 1572"/>
              <a:gd name="T23" fmla="*/ 1353 h 1571"/>
              <a:gd name="T24" fmla="*/ 1257 w 1572"/>
              <a:gd name="T25" fmla="*/ 1412 h 1571"/>
              <a:gd name="T26" fmla="*/ 273 w 1572"/>
              <a:gd name="T27" fmla="*/ 1370 h 1571"/>
              <a:gd name="T28" fmla="*/ 297 w 1572"/>
              <a:gd name="T29" fmla="*/ 1398 h 1571"/>
              <a:gd name="T30" fmla="*/ 95 w 1572"/>
              <a:gd name="T31" fmla="*/ 1161 h 1571"/>
              <a:gd name="T32" fmla="*/ 51 w 1572"/>
              <a:gd name="T33" fmla="*/ 1040 h 1571"/>
              <a:gd name="T34" fmla="*/ 110 w 1572"/>
              <a:gd name="T35" fmla="*/ 1153 h 1571"/>
              <a:gd name="T36" fmla="*/ 250 w 1572"/>
              <a:gd name="T37" fmla="*/ 1357 h 1571"/>
              <a:gd name="T38" fmla="*/ 1486 w 1572"/>
              <a:gd name="T39" fmla="*/ 1104 h 1571"/>
              <a:gd name="T40" fmla="*/ 1360 w 1572"/>
              <a:gd name="T41" fmla="*/ 1318 h 1571"/>
              <a:gd name="T42" fmla="*/ 1507 w 1572"/>
              <a:gd name="T43" fmla="*/ 1051 h 1571"/>
              <a:gd name="T44" fmla="*/ 1523 w 1572"/>
              <a:gd name="T45" fmla="*/ 1057 h 1571"/>
              <a:gd name="T46" fmla="*/ 1534 w 1572"/>
              <a:gd name="T47" fmla="*/ 999 h 1571"/>
              <a:gd name="T48" fmla="*/ 1555 w 1572"/>
              <a:gd name="T49" fmla="*/ 785 h 1571"/>
              <a:gd name="T50" fmla="*/ 1556 w 1572"/>
              <a:gd name="T51" fmla="*/ 630 h 1571"/>
              <a:gd name="T52" fmla="*/ 1567 w 1572"/>
              <a:gd name="T53" fmla="*/ 875 h 1571"/>
              <a:gd name="T54" fmla="*/ 27 w 1572"/>
              <a:gd name="T55" fmla="*/ 991 h 1571"/>
              <a:gd name="T56" fmla="*/ 43 w 1572"/>
              <a:gd name="T57" fmla="*/ 987 h 1571"/>
              <a:gd name="T58" fmla="*/ 13 w 1572"/>
              <a:gd name="T59" fmla="*/ 930 h 1571"/>
              <a:gd name="T60" fmla="*/ 6 w 1572"/>
              <a:gd name="T61" fmla="*/ 685 h 1571"/>
              <a:gd name="T62" fmla="*/ 23 w 1572"/>
              <a:gd name="T63" fmla="*/ 687 h 1571"/>
              <a:gd name="T64" fmla="*/ 30 w 1572"/>
              <a:gd name="T65" fmla="*/ 927 h 1571"/>
              <a:gd name="T66" fmla="*/ 1531 w 1572"/>
              <a:gd name="T67" fmla="*/ 595 h 1571"/>
              <a:gd name="T68" fmla="*/ 1547 w 1572"/>
              <a:gd name="T69" fmla="*/ 591 h 1571"/>
              <a:gd name="T70" fmla="*/ 1506 w 1572"/>
              <a:gd name="T71" fmla="*/ 515 h 1571"/>
              <a:gd name="T72" fmla="*/ 1317 w 1572"/>
              <a:gd name="T73" fmla="*/ 229 h 1571"/>
              <a:gd name="T74" fmla="*/ 1329 w 1572"/>
              <a:gd name="T75" fmla="*/ 217 h 1571"/>
              <a:gd name="T76" fmla="*/ 1522 w 1572"/>
              <a:gd name="T77" fmla="*/ 509 h 1571"/>
              <a:gd name="T78" fmla="*/ 55 w 1572"/>
              <a:gd name="T79" fmla="*/ 519 h 1571"/>
              <a:gd name="T80" fmla="*/ 74 w 1572"/>
              <a:gd name="T81" fmla="*/ 493 h 1571"/>
              <a:gd name="T82" fmla="*/ 79 w 1572"/>
              <a:gd name="T83" fmla="*/ 461 h 1571"/>
              <a:gd name="T84" fmla="*/ 230 w 1572"/>
              <a:gd name="T85" fmla="*/ 229 h 1571"/>
              <a:gd name="T86" fmla="*/ 242 w 1572"/>
              <a:gd name="T87" fmla="*/ 241 h 1571"/>
              <a:gd name="T88" fmla="*/ 82 w 1572"/>
              <a:gd name="T89" fmla="*/ 462 h 1571"/>
              <a:gd name="T90" fmla="*/ 1260 w 1572"/>
              <a:gd name="T91" fmla="*/ 169 h 1571"/>
              <a:gd name="T92" fmla="*/ 1284 w 1572"/>
              <a:gd name="T93" fmla="*/ 197 h 1571"/>
              <a:gd name="T94" fmla="*/ 1109 w 1572"/>
              <a:gd name="T95" fmla="*/ 87 h 1571"/>
              <a:gd name="T96" fmla="*/ 880 w 1572"/>
              <a:gd name="T97" fmla="*/ 5 h 1571"/>
              <a:gd name="T98" fmla="*/ 1221 w 1572"/>
              <a:gd name="T99" fmla="*/ 131 h 1571"/>
              <a:gd name="T100" fmla="*/ 349 w 1572"/>
              <a:gd name="T101" fmla="*/ 141 h 1571"/>
              <a:gd name="T102" fmla="*/ 380 w 1572"/>
              <a:gd name="T103" fmla="*/ 132 h 1571"/>
              <a:gd name="T104" fmla="*/ 402 w 1572"/>
              <a:gd name="T105" fmla="*/ 109 h 1571"/>
              <a:gd name="T106" fmla="*/ 636 w 1572"/>
              <a:gd name="T107" fmla="*/ 14 h 1571"/>
              <a:gd name="T108" fmla="*/ 639 w 1572"/>
              <a:gd name="T109" fmla="*/ 30 h 1571"/>
              <a:gd name="T110" fmla="*/ 410 w 1572"/>
              <a:gd name="T111" fmla="*/ 113 h 1571"/>
              <a:gd name="T112" fmla="*/ 809 w 1572"/>
              <a:gd name="T113" fmla="*/ 8 h 1571"/>
              <a:gd name="T114" fmla="*/ 840 w 1572"/>
              <a:gd name="T115" fmla="*/ 18 h 1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572" h="1571">
                <a:moveTo>
                  <a:pt x="805" y="1571"/>
                </a:moveTo>
                <a:cubicBezTo>
                  <a:pt x="801" y="1571"/>
                  <a:pt x="797" y="1567"/>
                  <a:pt x="797" y="1563"/>
                </a:cubicBezTo>
                <a:cubicBezTo>
                  <a:pt x="797" y="1558"/>
                  <a:pt x="800" y="1554"/>
                  <a:pt x="805" y="1554"/>
                </a:cubicBezTo>
                <a:cubicBezTo>
                  <a:pt x="844" y="1553"/>
                  <a:pt x="883" y="1549"/>
                  <a:pt x="922" y="1542"/>
                </a:cubicBezTo>
                <a:cubicBezTo>
                  <a:pt x="922" y="1542"/>
                  <a:pt x="922" y="1542"/>
                  <a:pt x="922" y="1542"/>
                </a:cubicBezTo>
                <a:cubicBezTo>
                  <a:pt x="966" y="1534"/>
                  <a:pt x="1010" y="1523"/>
                  <a:pt x="1052" y="1507"/>
                </a:cubicBezTo>
                <a:cubicBezTo>
                  <a:pt x="1085" y="1495"/>
                  <a:pt x="1117" y="1480"/>
                  <a:pt x="1148" y="1464"/>
                </a:cubicBezTo>
                <a:cubicBezTo>
                  <a:pt x="1152" y="1462"/>
                  <a:pt x="1158" y="1463"/>
                  <a:pt x="1160" y="1467"/>
                </a:cubicBezTo>
                <a:cubicBezTo>
                  <a:pt x="1162" y="1471"/>
                  <a:pt x="1160" y="1476"/>
                  <a:pt x="1156" y="1479"/>
                </a:cubicBezTo>
                <a:cubicBezTo>
                  <a:pt x="1124" y="1496"/>
                  <a:pt x="1091" y="1511"/>
                  <a:pt x="1057" y="1523"/>
                </a:cubicBezTo>
                <a:cubicBezTo>
                  <a:pt x="1015" y="1539"/>
                  <a:pt x="970" y="1551"/>
                  <a:pt x="925" y="1559"/>
                </a:cubicBezTo>
                <a:cubicBezTo>
                  <a:pt x="925" y="1559"/>
                  <a:pt x="925" y="1559"/>
                  <a:pt x="925" y="1559"/>
                </a:cubicBezTo>
                <a:cubicBezTo>
                  <a:pt x="886" y="1566"/>
                  <a:pt x="845" y="1570"/>
                  <a:pt x="806" y="1571"/>
                </a:cubicBezTo>
                <a:cubicBezTo>
                  <a:pt x="806" y="1571"/>
                  <a:pt x="805" y="1571"/>
                  <a:pt x="805" y="1571"/>
                </a:cubicBezTo>
                <a:close/>
                <a:moveTo>
                  <a:pt x="743" y="1570"/>
                </a:moveTo>
                <a:cubicBezTo>
                  <a:pt x="743" y="1570"/>
                  <a:pt x="743" y="1570"/>
                  <a:pt x="743" y="1570"/>
                </a:cubicBezTo>
                <a:cubicBezTo>
                  <a:pt x="735" y="1570"/>
                  <a:pt x="727" y="1569"/>
                  <a:pt x="720" y="1569"/>
                </a:cubicBezTo>
                <a:cubicBezTo>
                  <a:pt x="715" y="1568"/>
                  <a:pt x="712" y="1564"/>
                  <a:pt x="712" y="1559"/>
                </a:cubicBezTo>
                <a:cubicBezTo>
                  <a:pt x="713" y="1555"/>
                  <a:pt x="717" y="1551"/>
                  <a:pt x="721" y="1552"/>
                </a:cubicBezTo>
                <a:cubicBezTo>
                  <a:pt x="729" y="1552"/>
                  <a:pt x="736" y="1553"/>
                  <a:pt x="744" y="1553"/>
                </a:cubicBezTo>
                <a:cubicBezTo>
                  <a:pt x="748" y="1553"/>
                  <a:pt x="752" y="1557"/>
                  <a:pt x="752" y="1562"/>
                </a:cubicBezTo>
                <a:cubicBezTo>
                  <a:pt x="751" y="1567"/>
                  <a:pt x="748" y="1570"/>
                  <a:pt x="743" y="1570"/>
                </a:cubicBezTo>
                <a:close/>
                <a:moveTo>
                  <a:pt x="681" y="1564"/>
                </a:moveTo>
                <a:cubicBezTo>
                  <a:pt x="681" y="1564"/>
                  <a:pt x="681" y="1564"/>
                  <a:pt x="680" y="1564"/>
                </a:cubicBezTo>
                <a:cubicBezTo>
                  <a:pt x="605" y="1554"/>
                  <a:pt x="533" y="1534"/>
                  <a:pt x="464" y="1503"/>
                </a:cubicBezTo>
                <a:cubicBezTo>
                  <a:pt x="458" y="1500"/>
                  <a:pt x="452" y="1497"/>
                  <a:pt x="446" y="1494"/>
                </a:cubicBezTo>
                <a:cubicBezTo>
                  <a:pt x="446" y="1494"/>
                  <a:pt x="446" y="1494"/>
                  <a:pt x="445" y="1494"/>
                </a:cubicBezTo>
                <a:cubicBezTo>
                  <a:pt x="410" y="1477"/>
                  <a:pt x="375" y="1457"/>
                  <a:pt x="342" y="1434"/>
                </a:cubicBezTo>
                <a:cubicBezTo>
                  <a:pt x="338" y="1431"/>
                  <a:pt x="337" y="1426"/>
                  <a:pt x="339" y="1422"/>
                </a:cubicBezTo>
                <a:cubicBezTo>
                  <a:pt x="342" y="1418"/>
                  <a:pt x="347" y="1417"/>
                  <a:pt x="351" y="1420"/>
                </a:cubicBezTo>
                <a:cubicBezTo>
                  <a:pt x="383" y="1442"/>
                  <a:pt x="418" y="1462"/>
                  <a:pt x="453" y="1479"/>
                </a:cubicBezTo>
                <a:cubicBezTo>
                  <a:pt x="453" y="1479"/>
                  <a:pt x="453" y="1479"/>
                  <a:pt x="453" y="1479"/>
                </a:cubicBezTo>
                <a:cubicBezTo>
                  <a:pt x="459" y="1482"/>
                  <a:pt x="465" y="1485"/>
                  <a:pt x="471" y="1487"/>
                </a:cubicBezTo>
                <a:cubicBezTo>
                  <a:pt x="538" y="1517"/>
                  <a:pt x="609" y="1538"/>
                  <a:pt x="682" y="1547"/>
                </a:cubicBezTo>
                <a:cubicBezTo>
                  <a:pt x="687" y="1548"/>
                  <a:pt x="690" y="1552"/>
                  <a:pt x="690" y="1557"/>
                </a:cubicBezTo>
                <a:cubicBezTo>
                  <a:pt x="689" y="1561"/>
                  <a:pt x="685" y="1564"/>
                  <a:pt x="681" y="1564"/>
                </a:cubicBezTo>
                <a:close/>
                <a:moveTo>
                  <a:pt x="1187" y="1460"/>
                </a:moveTo>
                <a:cubicBezTo>
                  <a:pt x="1184" y="1460"/>
                  <a:pt x="1181" y="1459"/>
                  <a:pt x="1179" y="1456"/>
                </a:cubicBezTo>
                <a:cubicBezTo>
                  <a:pt x="1177" y="1452"/>
                  <a:pt x="1178" y="1447"/>
                  <a:pt x="1182" y="1444"/>
                </a:cubicBezTo>
                <a:cubicBezTo>
                  <a:pt x="1189" y="1441"/>
                  <a:pt x="1195" y="1437"/>
                  <a:pt x="1201" y="1433"/>
                </a:cubicBezTo>
                <a:cubicBezTo>
                  <a:pt x="1205" y="1430"/>
                  <a:pt x="1211" y="1431"/>
                  <a:pt x="1213" y="1435"/>
                </a:cubicBezTo>
                <a:cubicBezTo>
                  <a:pt x="1216" y="1439"/>
                  <a:pt x="1214" y="1444"/>
                  <a:pt x="1211" y="1447"/>
                </a:cubicBezTo>
                <a:cubicBezTo>
                  <a:pt x="1204" y="1451"/>
                  <a:pt x="1198" y="1455"/>
                  <a:pt x="1191" y="1459"/>
                </a:cubicBezTo>
                <a:cubicBezTo>
                  <a:pt x="1190" y="1460"/>
                  <a:pt x="1188" y="1460"/>
                  <a:pt x="1187" y="1460"/>
                </a:cubicBezTo>
                <a:close/>
                <a:moveTo>
                  <a:pt x="1257" y="1412"/>
                </a:moveTo>
                <a:cubicBezTo>
                  <a:pt x="1254" y="1412"/>
                  <a:pt x="1252" y="1411"/>
                  <a:pt x="1250" y="1409"/>
                </a:cubicBezTo>
                <a:cubicBezTo>
                  <a:pt x="1247" y="1405"/>
                  <a:pt x="1248" y="1400"/>
                  <a:pt x="1252" y="1397"/>
                </a:cubicBezTo>
                <a:cubicBezTo>
                  <a:pt x="1270" y="1383"/>
                  <a:pt x="1287" y="1369"/>
                  <a:pt x="1304" y="1353"/>
                </a:cubicBezTo>
                <a:cubicBezTo>
                  <a:pt x="1308" y="1350"/>
                  <a:pt x="1313" y="1351"/>
                  <a:pt x="1316" y="1354"/>
                </a:cubicBezTo>
                <a:cubicBezTo>
                  <a:pt x="1319" y="1357"/>
                  <a:pt x="1319" y="1363"/>
                  <a:pt x="1316" y="1366"/>
                </a:cubicBezTo>
                <a:cubicBezTo>
                  <a:pt x="1298" y="1382"/>
                  <a:pt x="1280" y="1397"/>
                  <a:pt x="1262" y="1411"/>
                </a:cubicBezTo>
                <a:cubicBezTo>
                  <a:pt x="1260" y="1412"/>
                  <a:pt x="1259" y="1412"/>
                  <a:pt x="1257" y="1412"/>
                </a:cubicBezTo>
                <a:close/>
                <a:moveTo>
                  <a:pt x="297" y="1398"/>
                </a:moveTo>
                <a:cubicBezTo>
                  <a:pt x="295" y="1398"/>
                  <a:pt x="293" y="1398"/>
                  <a:pt x="291" y="1396"/>
                </a:cubicBezTo>
                <a:cubicBezTo>
                  <a:pt x="285" y="1392"/>
                  <a:pt x="279" y="1387"/>
                  <a:pt x="274" y="1382"/>
                </a:cubicBezTo>
                <a:cubicBezTo>
                  <a:pt x="270" y="1379"/>
                  <a:pt x="270" y="1373"/>
                  <a:pt x="273" y="1370"/>
                </a:cubicBezTo>
                <a:cubicBezTo>
                  <a:pt x="276" y="1366"/>
                  <a:pt x="281" y="1366"/>
                  <a:pt x="285" y="1369"/>
                </a:cubicBezTo>
                <a:cubicBezTo>
                  <a:pt x="290" y="1374"/>
                  <a:pt x="296" y="1378"/>
                  <a:pt x="302" y="1383"/>
                </a:cubicBezTo>
                <a:cubicBezTo>
                  <a:pt x="306" y="1386"/>
                  <a:pt x="306" y="1392"/>
                  <a:pt x="303" y="1395"/>
                </a:cubicBezTo>
                <a:cubicBezTo>
                  <a:pt x="302" y="1397"/>
                  <a:pt x="299" y="1398"/>
                  <a:pt x="297" y="1398"/>
                </a:cubicBezTo>
                <a:close/>
                <a:moveTo>
                  <a:pt x="250" y="1357"/>
                </a:moveTo>
                <a:cubicBezTo>
                  <a:pt x="248" y="1357"/>
                  <a:pt x="246" y="1356"/>
                  <a:pt x="244" y="1355"/>
                </a:cubicBezTo>
                <a:cubicBezTo>
                  <a:pt x="235" y="1346"/>
                  <a:pt x="226" y="1337"/>
                  <a:pt x="217" y="1328"/>
                </a:cubicBezTo>
                <a:cubicBezTo>
                  <a:pt x="169" y="1278"/>
                  <a:pt x="128" y="1222"/>
                  <a:pt x="95" y="1161"/>
                </a:cubicBezTo>
                <a:cubicBezTo>
                  <a:pt x="95" y="1161"/>
                  <a:pt x="95" y="1161"/>
                  <a:pt x="95" y="1161"/>
                </a:cubicBezTo>
                <a:cubicBezTo>
                  <a:pt x="80" y="1133"/>
                  <a:pt x="66" y="1103"/>
                  <a:pt x="54" y="1074"/>
                </a:cubicBezTo>
                <a:cubicBezTo>
                  <a:pt x="51" y="1066"/>
                  <a:pt x="48" y="1059"/>
                  <a:pt x="46" y="1051"/>
                </a:cubicBezTo>
                <a:cubicBezTo>
                  <a:pt x="44" y="1047"/>
                  <a:pt x="46" y="1042"/>
                  <a:pt x="51" y="1040"/>
                </a:cubicBezTo>
                <a:cubicBezTo>
                  <a:pt x="55" y="1039"/>
                  <a:pt x="60" y="1041"/>
                  <a:pt x="62" y="1046"/>
                </a:cubicBezTo>
                <a:cubicBezTo>
                  <a:pt x="64" y="1053"/>
                  <a:pt x="67" y="1060"/>
                  <a:pt x="70" y="1068"/>
                </a:cubicBezTo>
                <a:cubicBezTo>
                  <a:pt x="81" y="1097"/>
                  <a:pt x="95" y="1125"/>
                  <a:pt x="110" y="1153"/>
                </a:cubicBezTo>
                <a:cubicBezTo>
                  <a:pt x="110" y="1153"/>
                  <a:pt x="110" y="1153"/>
                  <a:pt x="110" y="1153"/>
                </a:cubicBezTo>
                <a:cubicBezTo>
                  <a:pt x="142" y="1212"/>
                  <a:pt x="183" y="1267"/>
                  <a:pt x="230" y="1316"/>
                </a:cubicBezTo>
                <a:cubicBezTo>
                  <a:pt x="238" y="1325"/>
                  <a:pt x="247" y="1334"/>
                  <a:pt x="256" y="1343"/>
                </a:cubicBezTo>
                <a:cubicBezTo>
                  <a:pt x="259" y="1346"/>
                  <a:pt x="259" y="1351"/>
                  <a:pt x="256" y="1355"/>
                </a:cubicBezTo>
                <a:cubicBezTo>
                  <a:pt x="254" y="1356"/>
                  <a:pt x="252" y="1357"/>
                  <a:pt x="250" y="1357"/>
                </a:cubicBezTo>
                <a:close/>
                <a:moveTo>
                  <a:pt x="1360" y="1318"/>
                </a:moveTo>
                <a:cubicBezTo>
                  <a:pt x="1358" y="1318"/>
                  <a:pt x="1356" y="1317"/>
                  <a:pt x="1354" y="1316"/>
                </a:cubicBezTo>
                <a:cubicBezTo>
                  <a:pt x="1351" y="1313"/>
                  <a:pt x="1351" y="1307"/>
                  <a:pt x="1354" y="1304"/>
                </a:cubicBezTo>
                <a:cubicBezTo>
                  <a:pt x="1408" y="1244"/>
                  <a:pt x="1453" y="1177"/>
                  <a:pt x="1486" y="1104"/>
                </a:cubicBezTo>
                <a:cubicBezTo>
                  <a:pt x="1488" y="1100"/>
                  <a:pt x="1493" y="1098"/>
                  <a:pt x="1497" y="1100"/>
                </a:cubicBezTo>
                <a:cubicBezTo>
                  <a:pt x="1501" y="1102"/>
                  <a:pt x="1503" y="1107"/>
                  <a:pt x="1501" y="1111"/>
                </a:cubicBezTo>
                <a:cubicBezTo>
                  <a:pt x="1467" y="1186"/>
                  <a:pt x="1422" y="1254"/>
                  <a:pt x="1366" y="1315"/>
                </a:cubicBezTo>
                <a:cubicBezTo>
                  <a:pt x="1365" y="1317"/>
                  <a:pt x="1362" y="1318"/>
                  <a:pt x="1360" y="1318"/>
                </a:cubicBezTo>
                <a:close/>
                <a:moveTo>
                  <a:pt x="1509" y="1079"/>
                </a:moveTo>
                <a:cubicBezTo>
                  <a:pt x="1508" y="1079"/>
                  <a:pt x="1507" y="1079"/>
                  <a:pt x="1506" y="1079"/>
                </a:cubicBezTo>
                <a:cubicBezTo>
                  <a:pt x="1502" y="1077"/>
                  <a:pt x="1499" y="1072"/>
                  <a:pt x="1501" y="1068"/>
                </a:cubicBezTo>
                <a:cubicBezTo>
                  <a:pt x="1503" y="1062"/>
                  <a:pt x="1505" y="1057"/>
                  <a:pt x="1507" y="1051"/>
                </a:cubicBezTo>
                <a:cubicBezTo>
                  <a:pt x="1509" y="1047"/>
                  <a:pt x="1509" y="1047"/>
                  <a:pt x="1509" y="1047"/>
                </a:cubicBezTo>
                <a:cubicBezTo>
                  <a:pt x="1511" y="1042"/>
                  <a:pt x="1516" y="1040"/>
                  <a:pt x="1520" y="1042"/>
                </a:cubicBezTo>
                <a:cubicBezTo>
                  <a:pt x="1524" y="1043"/>
                  <a:pt x="1527" y="1048"/>
                  <a:pt x="1525" y="1053"/>
                </a:cubicBezTo>
                <a:cubicBezTo>
                  <a:pt x="1523" y="1057"/>
                  <a:pt x="1523" y="1057"/>
                  <a:pt x="1523" y="1057"/>
                </a:cubicBezTo>
                <a:cubicBezTo>
                  <a:pt x="1521" y="1063"/>
                  <a:pt x="1519" y="1068"/>
                  <a:pt x="1517" y="1074"/>
                </a:cubicBezTo>
                <a:cubicBezTo>
                  <a:pt x="1516" y="1077"/>
                  <a:pt x="1512" y="1079"/>
                  <a:pt x="1509" y="1079"/>
                </a:cubicBezTo>
                <a:close/>
                <a:moveTo>
                  <a:pt x="1536" y="999"/>
                </a:moveTo>
                <a:cubicBezTo>
                  <a:pt x="1535" y="999"/>
                  <a:pt x="1534" y="999"/>
                  <a:pt x="1534" y="999"/>
                </a:cubicBezTo>
                <a:cubicBezTo>
                  <a:pt x="1529" y="997"/>
                  <a:pt x="1526" y="993"/>
                  <a:pt x="1528" y="988"/>
                </a:cubicBezTo>
                <a:cubicBezTo>
                  <a:pt x="1538" y="951"/>
                  <a:pt x="1545" y="912"/>
                  <a:pt x="1550" y="873"/>
                </a:cubicBezTo>
                <a:cubicBezTo>
                  <a:pt x="1550" y="873"/>
                  <a:pt x="1550" y="873"/>
                  <a:pt x="1550" y="873"/>
                </a:cubicBezTo>
                <a:cubicBezTo>
                  <a:pt x="1553" y="844"/>
                  <a:pt x="1555" y="814"/>
                  <a:pt x="1555" y="785"/>
                </a:cubicBezTo>
                <a:cubicBezTo>
                  <a:pt x="1555" y="777"/>
                  <a:pt x="1555" y="768"/>
                  <a:pt x="1554" y="759"/>
                </a:cubicBezTo>
                <a:cubicBezTo>
                  <a:pt x="1553" y="717"/>
                  <a:pt x="1548" y="675"/>
                  <a:pt x="1540" y="633"/>
                </a:cubicBezTo>
                <a:cubicBezTo>
                  <a:pt x="1539" y="629"/>
                  <a:pt x="1542" y="624"/>
                  <a:pt x="1546" y="623"/>
                </a:cubicBezTo>
                <a:cubicBezTo>
                  <a:pt x="1551" y="623"/>
                  <a:pt x="1555" y="626"/>
                  <a:pt x="1556" y="630"/>
                </a:cubicBezTo>
                <a:cubicBezTo>
                  <a:pt x="1565" y="672"/>
                  <a:pt x="1570" y="716"/>
                  <a:pt x="1571" y="758"/>
                </a:cubicBezTo>
                <a:cubicBezTo>
                  <a:pt x="1572" y="767"/>
                  <a:pt x="1572" y="776"/>
                  <a:pt x="1572" y="785"/>
                </a:cubicBezTo>
                <a:cubicBezTo>
                  <a:pt x="1572" y="815"/>
                  <a:pt x="1570" y="845"/>
                  <a:pt x="1567" y="875"/>
                </a:cubicBezTo>
                <a:cubicBezTo>
                  <a:pt x="1567" y="875"/>
                  <a:pt x="1567" y="875"/>
                  <a:pt x="1567" y="875"/>
                </a:cubicBezTo>
                <a:cubicBezTo>
                  <a:pt x="1562" y="915"/>
                  <a:pt x="1554" y="954"/>
                  <a:pt x="1544" y="993"/>
                </a:cubicBezTo>
                <a:cubicBezTo>
                  <a:pt x="1543" y="996"/>
                  <a:pt x="1540" y="999"/>
                  <a:pt x="1536" y="999"/>
                </a:cubicBezTo>
                <a:close/>
                <a:moveTo>
                  <a:pt x="35" y="998"/>
                </a:moveTo>
                <a:cubicBezTo>
                  <a:pt x="31" y="998"/>
                  <a:pt x="28" y="995"/>
                  <a:pt x="27" y="991"/>
                </a:cubicBezTo>
                <a:cubicBezTo>
                  <a:pt x="25" y="984"/>
                  <a:pt x="23" y="976"/>
                  <a:pt x="21" y="969"/>
                </a:cubicBezTo>
                <a:cubicBezTo>
                  <a:pt x="20" y="965"/>
                  <a:pt x="23" y="960"/>
                  <a:pt x="28" y="959"/>
                </a:cubicBezTo>
                <a:cubicBezTo>
                  <a:pt x="32" y="958"/>
                  <a:pt x="37" y="961"/>
                  <a:pt x="38" y="965"/>
                </a:cubicBezTo>
                <a:cubicBezTo>
                  <a:pt x="39" y="972"/>
                  <a:pt x="41" y="980"/>
                  <a:pt x="43" y="987"/>
                </a:cubicBezTo>
                <a:cubicBezTo>
                  <a:pt x="44" y="991"/>
                  <a:pt x="42" y="996"/>
                  <a:pt x="37" y="997"/>
                </a:cubicBezTo>
                <a:cubicBezTo>
                  <a:pt x="37" y="997"/>
                  <a:pt x="36" y="998"/>
                  <a:pt x="35" y="998"/>
                </a:cubicBezTo>
                <a:close/>
                <a:moveTo>
                  <a:pt x="21" y="937"/>
                </a:moveTo>
                <a:cubicBezTo>
                  <a:pt x="17" y="937"/>
                  <a:pt x="14" y="934"/>
                  <a:pt x="13" y="930"/>
                </a:cubicBezTo>
                <a:cubicBezTo>
                  <a:pt x="4" y="882"/>
                  <a:pt x="0" y="834"/>
                  <a:pt x="0" y="786"/>
                </a:cubicBezTo>
                <a:cubicBezTo>
                  <a:pt x="0" y="783"/>
                  <a:pt x="0" y="779"/>
                  <a:pt x="0" y="776"/>
                </a:cubicBezTo>
                <a:cubicBezTo>
                  <a:pt x="0" y="746"/>
                  <a:pt x="2" y="715"/>
                  <a:pt x="6" y="685"/>
                </a:cubicBezTo>
                <a:cubicBezTo>
                  <a:pt x="6" y="685"/>
                  <a:pt x="6" y="685"/>
                  <a:pt x="6" y="685"/>
                </a:cubicBezTo>
                <a:cubicBezTo>
                  <a:pt x="11" y="645"/>
                  <a:pt x="19" y="606"/>
                  <a:pt x="30" y="568"/>
                </a:cubicBezTo>
                <a:cubicBezTo>
                  <a:pt x="32" y="563"/>
                  <a:pt x="36" y="560"/>
                  <a:pt x="41" y="562"/>
                </a:cubicBezTo>
                <a:cubicBezTo>
                  <a:pt x="45" y="563"/>
                  <a:pt x="48" y="568"/>
                  <a:pt x="47" y="572"/>
                </a:cubicBezTo>
                <a:cubicBezTo>
                  <a:pt x="36" y="610"/>
                  <a:pt x="28" y="648"/>
                  <a:pt x="23" y="687"/>
                </a:cubicBezTo>
                <a:cubicBezTo>
                  <a:pt x="23" y="687"/>
                  <a:pt x="23" y="687"/>
                  <a:pt x="23" y="687"/>
                </a:cubicBezTo>
                <a:cubicBezTo>
                  <a:pt x="19" y="717"/>
                  <a:pt x="17" y="747"/>
                  <a:pt x="17" y="777"/>
                </a:cubicBezTo>
                <a:cubicBezTo>
                  <a:pt x="17" y="780"/>
                  <a:pt x="17" y="783"/>
                  <a:pt x="17" y="786"/>
                </a:cubicBezTo>
                <a:cubicBezTo>
                  <a:pt x="17" y="833"/>
                  <a:pt x="21" y="880"/>
                  <a:pt x="30" y="927"/>
                </a:cubicBezTo>
                <a:cubicBezTo>
                  <a:pt x="30" y="931"/>
                  <a:pt x="27" y="936"/>
                  <a:pt x="23" y="937"/>
                </a:cubicBezTo>
                <a:cubicBezTo>
                  <a:pt x="22" y="937"/>
                  <a:pt x="22" y="937"/>
                  <a:pt x="21" y="937"/>
                </a:cubicBezTo>
                <a:close/>
                <a:moveTo>
                  <a:pt x="1539" y="602"/>
                </a:moveTo>
                <a:cubicBezTo>
                  <a:pt x="1535" y="602"/>
                  <a:pt x="1532" y="599"/>
                  <a:pt x="1531" y="595"/>
                </a:cubicBezTo>
                <a:cubicBezTo>
                  <a:pt x="1529" y="588"/>
                  <a:pt x="1527" y="581"/>
                  <a:pt x="1525" y="574"/>
                </a:cubicBezTo>
                <a:cubicBezTo>
                  <a:pt x="1524" y="569"/>
                  <a:pt x="1526" y="564"/>
                  <a:pt x="1531" y="563"/>
                </a:cubicBezTo>
                <a:cubicBezTo>
                  <a:pt x="1536" y="562"/>
                  <a:pt x="1540" y="565"/>
                  <a:pt x="1541" y="569"/>
                </a:cubicBezTo>
                <a:cubicBezTo>
                  <a:pt x="1544" y="576"/>
                  <a:pt x="1546" y="584"/>
                  <a:pt x="1547" y="591"/>
                </a:cubicBezTo>
                <a:cubicBezTo>
                  <a:pt x="1549" y="596"/>
                  <a:pt x="1546" y="600"/>
                  <a:pt x="1541" y="601"/>
                </a:cubicBezTo>
                <a:cubicBezTo>
                  <a:pt x="1541" y="602"/>
                  <a:pt x="1540" y="602"/>
                  <a:pt x="1539" y="602"/>
                </a:cubicBezTo>
                <a:close/>
                <a:moveTo>
                  <a:pt x="1514" y="521"/>
                </a:moveTo>
                <a:cubicBezTo>
                  <a:pt x="1510" y="521"/>
                  <a:pt x="1507" y="519"/>
                  <a:pt x="1506" y="515"/>
                </a:cubicBezTo>
                <a:cubicBezTo>
                  <a:pt x="1500" y="500"/>
                  <a:pt x="1494" y="485"/>
                  <a:pt x="1488" y="471"/>
                </a:cubicBezTo>
                <a:cubicBezTo>
                  <a:pt x="1478" y="450"/>
                  <a:pt x="1468" y="429"/>
                  <a:pt x="1456" y="409"/>
                </a:cubicBezTo>
                <a:cubicBezTo>
                  <a:pt x="1456" y="409"/>
                  <a:pt x="1456" y="409"/>
                  <a:pt x="1456" y="409"/>
                </a:cubicBezTo>
                <a:cubicBezTo>
                  <a:pt x="1419" y="343"/>
                  <a:pt x="1372" y="282"/>
                  <a:pt x="1317" y="229"/>
                </a:cubicBezTo>
                <a:cubicBezTo>
                  <a:pt x="1314" y="226"/>
                  <a:pt x="1311" y="224"/>
                  <a:pt x="1308" y="221"/>
                </a:cubicBezTo>
                <a:cubicBezTo>
                  <a:pt x="1304" y="218"/>
                  <a:pt x="1304" y="212"/>
                  <a:pt x="1307" y="209"/>
                </a:cubicBezTo>
                <a:cubicBezTo>
                  <a:pt x="1311" y="205"/>
                  <a:pt x="1316" y="205"/>
                  <a:pt x="1319" y="208"/>
                </a:cubicBezTo>
                <a:cubicBezTo>
                  <a:pt x="1322" y="211"/>
                  <a:pt x="1326" y="214"/>
                  <a:pt x="1329" y="217"/>
                </a:cubicBezTo>
                <a:cubicBezTo>
                  <a:pt x="1385" y="271"/>
                  <a:pt x="1433" y="333"/>
                  <a:pt x="1471" y="400"/>
                </a:cubicBezTo>
                <a:cubicBezTo>
                  <a:pt x="1471" y="400"/>
                  <a:pt x="1471" y="400"/>
                  <a:pt x="1471" y="400"/>
                </a:cubicBezTo>
                <a:cubicBezTo>
                  <a:pt x="1483" y="421"/>
                  <a:pt x="1494" y="442"/>
                  <a:pt x="1503" y="464"/>
                </a:cubicBezTo>
                <a:cubicBezTo>
                  <a:pt x="1510" y="479"/>
                  <a:pt x="1516" y="494"/>
                  <a:pt x="1522" y="509"/>
                </a:cubicBezTo>
                <a:cubicBezTo>
                  <a:pt x="1523" y="514"/>
                  <a:pt x="1521" y="519"/>
                  <a:pt x="1517" y="520"/>
                </a:cubicBezTo>
                <a:cubicBezTo>
                  <a:pt x="1516" y="521"/>
                  <a:pt x="1515" y="521"/>
                  <a:pt x="1514" y="521"/>
                </a:cubicBezTo>
                <a:close/>
                <a:moveTo>
                  <a:pt x="58" y="519"/>
                </a:moveTo>
                <a:cubicBezTo>
                  <a:pt x="57" y="519"/>
                  <a:pt x="56" y="519"/>
                  <a:pt x="55" y="519"/>
                </a:cubicBezTo>
                <a:cubicBezTo>
                  <a:pt x="51" y="517"/>
                  <a:pt x="48" y="512"/>
                  <a:pt x="50" y="508"/>
                </a:cubicBezTo>
                <a:cubicBezTo>
                  <a:pt x="53" y="501"/>
                  <a:pt x="55" y="494"/>
                  <a:pt x="58" y="487"/>
                </a:cubicBezTo>
                <a:cubicBezTo>
                  <a:pt x="60" y="482"/>
                  <a:pt x="65" y="480"/>
                  <a:pt x="69" y="482"/>
                </a:cubicBezTo>
                <a:cubicBezTo>
                  <a:pt x="74" y="484"/>
                  <a:pt x="76" y="489"/>
                  <a:pt x="74" y="493"/>
                </a:cubicBezTo>
                <a:cubicBezTo>
                  <a:pt x="71" y="500"/>
                  <a:pt x="68" y="507"/>
                  <a:pt x="66" y="514"/>
                </a:cubicBezTo>
                <a:cubicBezTo>
                  <a:pt x="65" y="517"/>
                  <a:pt x="61" y="519"/>
                  <a:pt x="58" y="519"/>
                </a:cubicBezTo>
                <a:close/>
                <a:moveTo>
                  <a:pt x="82" y="462"/>
                </a:moveTo>
                <a:cubicBezTo>
                  <a:pt x="81" y="462"/>
                  <a:pt x="80" y="462"/>
                  <a:pt x="79" y="461"/>
                </a:cubicBezTo>
                <a:cubicBezTo>
                  <a:pt x="74" y="459"/>
                  <a:pt x="72" y="454"/>
                  <a:pt x="74" y="450"/>
                </a:cubicBezTo>
                <a:cubicBezTo>
                  <a:pt x="109" y="376"/>
                  <a:pt x="156" y="308"/>
                  <a:pt x="212" y="247"/>
                </a:cubicBezTo>
                <a:cubicBezTo>
                  <a:pt x="212" y="247"/>
                  <a:pt x="212" y="247"/>
                  <a:pt x="212" y="247"/>
                </a:cubicBezTo>
                <a:cubicBezTo>
                  <a:pt x="218" y="241"/>
                  <a:pt x="224" y="235"/>
                  <a:pt x="230" y="229"/>
                </a:cubicBezTo>
                <a:cubicBezTo>
                  <a:pt x="252" y="207"/>
                  <a:pt x="276" y="186"/>
                  <a:pt x="301" y="167"/>
                </a:cubicBezTo>
                <a:cubicBezTo>
                  <a:pt x="304" y="164"/>
                  <a:pt x="310" y="164"/>
                  <a:pt x="313" y="168"/>
                </a:cubicBezTo>
                <a:cubicBezTo>
                  <a:pt x="316" y="172"/>
                  <a:pt x="315" y="177"/>
                  <a:pt x="311" y="180"/>
                </a:cubicBezTo>
                <a:cubicBezTo>
                  <a:pt x="287" y="199"/>
                  <a:pt x="264" y="220"/>
                  <a:pt x="242" y="241"/>
                </a:cubicBezTo>
                <a:cubicBezTo>
                  <a:pt x="236" y="247"/>
                  <a:pt x="230" y="253"/>
                  <a:pt x="225" y="259"/>
                </a:cubicBezTo>
                <a:cubicBezTo>
                  <a:pt x="225" y="259"/>
                  <a:pt x="225" y="259"/>
                  <a:pt x="225" y="259"/>
                </a:cubicBezTo>
                <a:cubicBezTo>
                  <a:pt x="169" y="318"/>
                  <a:pt x="124" y="385"/>
                  <a:pt x="90" y="457"/>
                </a:cubicBezTo>
                <a:cubicBezTo>
                  <a:pt x="88" y="460"/>
                  <a:pt x="85" y="462"/>
                  <a:pt x="82" y="462"/>
                </a:cubicBezTo>
                <a:close/>
                <a:moveTo>
                  <a:pt x="1284" y="197"/>
                </a:moveTo>
                <a:cubicBezTo>
                  <a:pt x="1282" y="197"/>
                  <a:pt x="1280" y="196"/>
                  <a:pt x="1278" y="195"/>
                </a:cubicBezTo>
                <a:cubicBezTo>
                  <a:pt x="1273" y="190"/>
                  <a:pt x="1267" y="185"/>
                  <a:pt x="1261" y="181"/>
                </a:cubicBezTo>
                <a:cubicBezTo>
                  <a:pt x="1257" y="178"/>
                  <a:pt x="1257" y="173"/>
                  <a:pt x="1260" y="169"/>
                </a:cubicBezTo>
                <a:cubicBezTo>
                  <a:pt x="1263" y="165"/>
                  <a:pt x="1268" y="165"/>
                  <a:pt x="1272" y="167"/>
                </a:cubicBezTo>
                <a:cubicBezTo>
                  <a:pt x="1278" y="172"/>
                  <a:pt x="1284" y="177"/>
                  <a:pt x="1289" y="182"/>
                </a:cubicBezTo>
                <a:cubicBezTo>
                  <a:pt x="1293" y="185"/>
                  <a:pt x="1293" y="190"/>
                  <a:pt x="1290" y="194"/>
                </a:cubicBezTo>
                <a:cubicBezTo>
                  <a:pt x="1289" y="196"/>
                  <a:pt x="1286" y="197"/>
                  <a:pt x="1284" y="197"/>
                </a:cubicBezTo>
                <a:close/>
                <a:moveTo>
                  <a:pt x="1216" y="146"/>
                </a:moveTo>
                <a:cubicBezTo>
                  <a:pt x="1214" y="146"/>
                  <a:pt x="1213" y="146"/>
                  <a:pt x="1211" y="145"/>
                </a:cubicBezTo>
                <a:cubicBezTo>
                  <a:pt x="1179" y="123"/>
                  <a:pt x="1144" y="104"/>
                  <a:pt x="1109" y="87"/>
                </a:cubicBezTo>
                <a:cubicBezTo>
                  <a:pt x="1109" y="87"/>
                  <a:pt x="1109" y="87"/>
                  <a:pt x="1109" y="87"/>
                </a:cubicBezTo>
                <a:cubicBezTo>
                  <a:pt x="1095" y="81"/>
                  <a:pt x="1082" y="75"/>
                  <a:pt x="1068" y="70"/>
                </a:cubicBezTo>
                <a:cubicBezTo>
                  <a:pt x="1007" y="46"/>
                  <a:pt x="944" y="30"/>
                  <a:pt x="878" y="22"/>
                </a:cubicBezTo>
                <a:cubicBezTo>
                  <a:pt x="874" y="21"/>
                  <a:pt x="870" y="17"/>
                  <a:pt x="871" y="12"/>
                </a:cubicBezTo>
                <a:cubicBezTo>
                  <a:pt x="872" y="8"/>
                  <a:pt x="876" y="4"/>
                  <a:pt x="880" y="5"/>
                </a:cubicBezTo>
                <a:cubicBezTo>
                  <a:pt x="947" y="13"/>
                  <a:pt x="1012" y="29"/>
                  <a:pt x="1074" y="54"/>
                </a:cubicBezTo>
                <a:cubicBezTo>
                  <a:pt x="1088" y="59"/>
                  <a:pt x="1102" y="65"/>
                  <a:pt x="1116" y="72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52" y="89"/>
                  <a:pt x="1187" y="108"/>
                  <a:pt x="1221" y="131"/>
                </a:cubicBezTo>
                <a:cubicBezTo>
                  <a:pt x="1225" y="133"/>
                  <a:pt x="1226" y="138"/>
                  <a:pt x="1223" y="142"/>
                </a:cubicBezTo>
                <a:cubicBezTo>
                  <a:pt x="1221" y="145"/>
                  <a:pt x="1219" y="146"/>
                  <a:pt x="1216" y="146"/>
                </a:cubicBezTo>
                <a:close/>
                <a:moveTo>
                  <a:pt x="356" y="145"/>
                </a:moveTo>
                <a:cubicBezTo>
                  <a:pt x="354" y="145"/>
                  <a:pt x="351" y="144"/>
                  <a:pt x="349" y="141"/>
                </a:cubicBezTo>
                <a:cubicBezTo>
                  <a:pt x="347" y="138"/>
                  <a:pt x="348" y="132"/>
                  <a:pt x="352" y="130"/>
                </a:cubicBezTo>
                <a:cubicBezTo>
                  <a:pt x="358" y="126"/>
                  <a:pt x="364" y="121"/>
                  <a:pt x="371" y="117"/>
                </a:cubicBezTo>
                <a:cubicBezTo>
                  <a:pt x="375" y="115"/>
                  <a:pt x="380" y="116"/>
                  <a:pt x="383" y="120"/>
                </a:cubicBezTo>
                <a:cubicBezTo>
                  <a:pt x="385" y="124"/>
                  <a:pt x="384" y="129"/>
                  <a:pt x="380" y="132"/>
                </a:cubicBezTo>
                <a:cubicBezTo>
                  <a:pt x="374" y="136"/>
                  <a:pt x="367" y="140"/>
                  <a:pt x="361" y="144"/>
                </a:cubicBezTo>
                <a:cubicBezTo>
                  <a:pt x="360" y="145"/>
                  <a:pt x="358" y="145"/>
                  <a:pt x="356" y="145"/>
                </a:cubicBezTo>
                <a:close/>
                <a:moveTo>
                  <a:pt x="410" y="113"/>
                </a:moveTo>
                <a:cubicBezTo>
                  <a:pt x="407" y="113"/>
                  <a:pt x="404" y="111"/>
                  <a:pt x="402" y="109"/>
                </a:cubicBezTo>
                <a:cubicBezTo>
                  <a:pt x="400" y="105"/>
                  <a:pt x="401" y="99"/>
                  <a:pt x="405" y="97"/>
                </a:cubicBezTo>
                <a:cubicBezTo>
                  <a:pt x="430" y="84"/>
                  <a:pt x="455" y="71"/>
                  <a:pt x="481" y="61"/>
                </a:cubicBezTo>
                <a:cubicBezTo>
                  <a:pt x="530" y="40"/>
                  <a:pt x="582" y="24"/>
                  <a:pt x="636" y="14"/>
                </a:cubicBezTo>
                <a:cubicBezTo>
                  <a:pt x="636" y="14"/>
                  <a:pt x="636" y="14"/>
                  <a:pt x="636" y="14"/>
                </a:cubicBezTo>
                <a:cubicBezTo>
                  <a:pt x="675" y="6"/>
                  <a:pt x="715" y="1"/>
                  <a:pt x="755" y="0"/>
                </a:cubicBezTo>
                <a:cubicBezTo>
                  <a:pt x="760" y="0"/>
                  <a:pt x="764" y="3"/>
                  <a:pt x="764" y="8"/>
                </a:cubicBezTo>
                <a:cubicBezTo>
                  <a:pt x="764" y="13"/>
                  <a:pt x="760" y="17"/>
                  <a:pt x="756" y="17"/>
                </a:cubicBezTo>
                <a:cubicBezTo>
                  <a:pt x="717" y="18"/>
                  <a:pt x="677" y="23"/>
                  <a:pt x="639" y="30"/>
                </a:cubicBezTo>
                <a:cubicBezTo>
                  <a:pt x="639" y="30"/>
                  <a:pt x="639" y="30"/>
                  <a:pt x="639" y="30"/>
                </a:cubicBezTo>
                <a:cubicBezTo>
                  <a:pt x="587" y="40"/>
                  <a:pt x="536" y="56"/>
                  <a:pt x="487" y="76"/>
                </a:cubicBezTo>
                <a:cubicBezTo>
                  <a:pt x="462" y="87"/>
                  <a:pt x="438" y="99"/>
                  <a:pt x="414" y="112"/>
                </a:cubicBezTo>
                <a:cubicBezTo>
                  <a:pt x="412" y="113"/>
                  <a:pt x="411" y="113"/>
                  <a:pt x="410" y="113"/>
                </a:cubicBezTo>
                <a:close/>
                <a:moveTo>
                  <a:pt x="840" y="18"/>
                </a:moveTo>
                <a:cubicBezTo>
                  <a:pt x="840" y="18"/>
                  <a:pt x="840" y="18"/>
                  <a:pt x="839" y="18"/>
                </a:cubicBezTo>
                <a:cubicBezTo>
                  <a:pt x="832" y="18"/>
                  <a:pt x="824" y="17"/>
                  <a:pt x="817" y="17"/>
                </a:cubicBezTo>
                <a:cubicBezTo>
                  <a:pt x="812" y="17"/>
                  <a:pt x="809" y="13"/>
                  <a:pt x="809" y="8"/>
                </a:cubicBezTo>
                <a:cubicBezTo>
                  <a:pt x="809" y="3"/>
                  <a:pt x="813" y="0"/>
                  <a:pt x="818" y="0"/>
                </a:cubicBezTo>
                <a:cubicBezTo>
                  <a:pt x="825" y="0"/>
                  <a:pt x="833" y="1"/>
                  <a:pt x="841" y="1"/>
                </a:cubicBezTo>
                <a:cubicBezTo>
                  <a:pt x="845" y="2"/>
                  <a:pt x="849" y="6"/>
                  <a:pt x="849" y="10"/>
                </a:cubicBezTo>
                <a:cubicBezTo>
                  <a:pt x="848" y="15"/>
                  <a:pt x="844" y="18"/>
                  <a:pt x="840" y="18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3"/>
          <p:cNvSpPr>
            <a:spLocks noEditPoints="1"/>
          </p:cNvSpPr>
          <p:nvPr/>
        </p:nvSpPr>
        <p:spPr bwMode="auto">
          <a:xfrm>
            <a:off x="4906324" y="2236943"/>
            <a:ext cx="2380940" cy="2384115"/>
          </a:xfrm>
          <a:custGeom>
            <a:avLst/>
            <a:gdLst>
              <a:gd name="T0" fmla="*/ 733 w 1499"/>
              <a:gd name="T1" fmla="*/ 1483 h 1500"/>
              <a:gd name="T2" fmla="*/ 638 w 1499"/>
              <a:gd name="T3" fmla="*/ 1492 h 1500"/>
              <a:gd name="T4" fmla="*/ 639 w 1499"/>
              <a:gd name="T5" fmla="*/ 1475 h 1500"/>
              <a:gd name="T6" fmla="*/ 592 w 1499"/>
              <a:gd name="T7" fmla="*/ 1483 h 1500"/>
              <a:gd name="T8" fmla="*/ 601 w 1499"/>
              <a:gd name="T9" fmla="*/ 1470 h 1500"/>
              <a:gd name="T10" fmla="*/ 949 w 1499"/>
              <a:gd name="T11" fmla="*/ 1456 h 1500"/>
              <a:gd name="T12" fmla="*/ 952 w 1499"/>
              <a:gd name="T13" fmla="*/ 1472 h 1500"/>
              <a:gd name="T14" fmla="*/ 300 w 1499"/>
              <a:gd name="T15" fmla="*/ 1340 h 1500"/>
              <a:gd name="T16" fmla="*/ 1037 w 1499"/>
              <a:gd name="T17" fmla="*/ 1442 h 1500"/>
              <a:gd name="T18" fmla="*/ 1078 w 1499"/>
              <a:gd name="T19" fmla="*/ 1423 h 1500"/>
              <a:gd name="T20" fmla="*/ 1271 w 1499"/>
              <a:gd name="T21" fmla="*/ 1286 h 1500"/>
              <a:gd name="T22" fmla="*/ 272 w 1499"/>
              <a:gd name="T23" fmla="*/ 1325 h 1500"/>
              <a:gd name="T24" fmla="*/ 272 w 1499"/>
              <a:gd name="T25" fmla="*/ 1325 h 1500"/>
              <a:gd name="T26" fmla="*/ 201 w 1499"/>
              <a:gd name="T27" fmla="*/ 1248 h 1500"/>
              <a:gd name="T28" fmla="*/ 238 w 1499"/>
              <a:gd name="T29" fmla="*/ 1295 h 1500"/>
              <a:gd name="T30" fmla="*/ 1330 w 1499"/>
              <a:gd name="T31" fmla="*/ 1212 h 1500"/>
              <a:gd name="T32" fmla="*/ 170 w 1499"/>
              <a:gd name="T33" fmla="*/ 1226 h 1500"/>
              <a:gd name="T34" fmla="*/ 71 w 1499"/>
              <a:gd name="T35" fmla="*/ 1027 h 1500"/>
              <a:gd name="T36" fmla="*/ 1345 w 1499"/>
              <a:gd name="T37" fmla="*/ 1178 h 1500"/>
              <a:gd name="T38" fmla="*/ 1377 w 1499"/>
              <a:gd name="T39" fmla="*/ 1154 h 1500"/>
              <a:gd name="T40" fmla="*/ 1475 w 1499"/>
              <a:gd name="T41" fmla="*/ 941 h 1500"/>
              <a:gd name="T42" fmla="*/ 38 w 1499"/>
              <a:gd name="T43" fmla="*/ 980 h 1500"/>
              <a:gd name="T44" fmla="*/ 46 w 1499"/>
              <a:gd name="T45" fmla="*/ 993 h 1500"/>
              <a:gd name="T46" fmla="*/ 31 w 1499"/>
              <a:gd name="T47" fmla="*/ 895 h 1500"/>
              <a:gd name="T48" fmla="*/ 1470 w 1499"/>
              <a:gd name="T49" fmla="*/ 900 h 1500"/>
              <a:gd name="T50" fmla="*/ 1486 w 1499"/>
              <a:gd name="T51" fmla="*/ 897 h 1500"/>
              <a:gd name="T52" fmla="*/ 10 w 1499"/>
              <a:gd name="T53" fmla="*/ 625 h 1500"/>
              <a:gd name="T54" fmla="*/ 15 w 1499"/>
              <a:gd name="T55" fmla="*/ 861 h 1500"/>
              <a:gd name="T56" fmla="*/ 1498 w 1499"/>
              <a:gd name="T57" fmla="*/ 806 h 1500"/>
              <a:gd name="T58" fmla="*/ 1486 w 1499"/>
              <a:gd name="T59" fmla="*/ 663 h 1500"/>
              <a:gd name="T60" fmla="*/ 1473 w 1499"/>
              <a:gd name="T61" fmla="*/ 628 h 1500"/>
              <a:gd name="T62" fmla="*/ 1481 w 1499"/>
              <a:gd name="T63" fmla="*/ 635 h 1500"/>
              <a:gd name="T64" fmla="*/ 29 w 1499"/>
              <a:gd name="T65" fmla="*/ 574 h 1500"/>
              <a:gd name="T66" fmla="*/ 1381 w 1499"/>
              <a:gd name="T67" fmla="*/ 377 h 1500"/>
              <a:gd name="T68" fmla="*/ 1474 w 1499"/>
              <a:gd name="T69" fmla="*/ 590 h 1500"/>
              <a:gd name="T70" fmla="*/ 45 w 1499"/>
              <a:gd name="T71" fmla="*/ 493 h 1500"/>
              <a:gd name="T72" fmla="*/ 66 w 1499"/>
              <a:gd name="T73" fmla="*/ 461 h 1500"/>
              <a:gd name="T74" fmla="*/ 197 w 1499"/>
              <a:gd name="T75" fmla="*/ 269 h 1500"/>
              <a:gd name="T76" fmla="*/ 1331 w 1499"/>
              <a:gd name="T77" fmla="*/ 303 h 1500"/>
              <a:gd name="T78" fmla="*/ 1369 w 1499"/>
              <a:gd name="T79" fmla="*/ 341 h 1500"/>
              <a:gd name="T80" fmla="*/ 1315 w 1499"/>
              <a:gd name="T81" fmla="*/ 257 h 1500"/>
              <a:gd name="T82" fmla="*/ 215 w 1499"/>
              <a:gd name="T83" fmla="*/ 224 h 1500"/>
              <a:gd name="T84" fmla="*/ 1250 w 1499"/>
              <a:gd name="T85" fmla="*/ 214 h 1500"/>
              <a:gd name="T86" fmla="*/ 1284 w 1499"/>
              <a:gd name="T87" fmla="*/ 224 h 1500"/>
              <a:gd name="T88" fmla="*/ 248 w 1499"/>
              <a:gd name="T89" fmla="*/ 192 h 1500"/>
              <a:gd name="T90" fmla="*/ 325 w 1499"/>
              <a:gd name="T91" fmla="*/ 151 h 1500"/>
              <a:gd name="T92" fmla="*/ 524 w 1499"/>
              <a:gd name="T93" fmla="*/ 34 h 1500"/>
              <a:gd name="T94" fmla="*/ 325 w 1499"/>
              <a:gd name="T95" fmla="*/ 151 h 1500"/>
              <a:gd name="T96" fmla="*/ 1060 w 1499"/>
              <a:gd name="T97" fmla="*/ 67 h 1500"/>
              <a:gd name="T98" fmla="*/ 964 w 1499"/>
              <a:gd name="T99" fmla="*/ 40 h 1500"/>
              <a:gd name="T100" fmla="*/ 562 w 1499"/>
              <a:gd name="T101" fmla="*/ 32 h 1500"/>
              <a:gd name="T102" fmla="*/ 572 w 1499"/>
              <a:gd name="T103" fmla="*/ 39 h 1500"/>
              <a:gd name="T104" fmla="*/ 705 w 1499"/>
              <a:gd name="T105" fmla="*/ 18 h 1500"/>
              <a:gd name="T106" fmla="*/ 936 w 1499"/>
              <a:gd name="T107" fmla="*/ 26 h 1500"/>
              <a:gd name="T108" fmla="*/ 658 w 1499"/>
              <a:gd name="T109" fmla="*/ 6 h 1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99" h="1500">
                <a:moveTo>
                  <a:pt x="750" y="1500"/>
                </a:moveTo>
                <a:cubicBezTo>
                  <a:pt x="744" y="1500"/>
                  <a:pt x="738" y="1500"/>
                  <a:pt x="733" y="1500"/>
                </a:cubicBezTo>
                <a:cubicBezTo>
                  <a:pt x="716" y="1499"/>
                  <a:pt x="699" y="1498"/>
                  <a:pt x="682" y="1497"/>
                </a:cubicBezTo>
                <a:cubicBezTo>
                  <a:pt x="677" y="1497"/>
                  <a:pt x="674" y="1492"/>
                  <a:pt x="674" y="1488"/>
                </a:cubicBezTo>
                <a:cubicBezTo>
                  <a:pt x="675" y="1483"/>
                  <a:pt x="679" y="1480"/>
                  <a:pt x="684" y="1480"/>
                </a:cubicBezTo>
                <a:cubicBezTo>
                  <a:pt x="700" y="1482"/>
                  <a:pt x="717" y="1482"/>
                  <a:pt x="733" y="1483"/>
                </a:cubicBezTo>
                <a:cubicBezTo>
                  <a:pt x="739" y="1483"/>
                  <a:pt x="744" y="1483"/>
                  <a:pt x="750" y="1483"/>
                </a:cubicBezTo>
                <a:cubicBezTo>
                  <a:pt x="803" y="1483"/>
                  <a:pt x="855" y="1477"/>
                  <a:pt x="906" y="1466"/>
                </a:cubicBezTo>
                <a:cubicBezTo>
                  <a:pt x="911" y="1465"/>
                  <a:pt x="915" y="1468"/>
                  <a:pt x="916" y="1473"/>
                </a:cubicBezTo>
                <a:cubicBezTo>
                  <a:pt x="917" y="1477"/>
                  <a:pt x="914" y="1482"/>
                  <a:pt x="910" y="1483"/>
                </a:cubicBezTo>
                <a:cubicBezTo>
                  <a:pt x="857" y="1494"/>
                  <a:pt x="804" y="1500"/>
                  <a:pt x="750" y="1500"/>
                </a:cubicBezTo>
                <a:close/>
                <a:moveTo>
                  <a:pt x="638" y="1492"/>
                </a:moveTo>
                <a:cubicBezTo>
                  <a:pt x="638" y="1492"/>
                  <a:pt x="637" y="1492"/>
                  <a:pt x="637" y="1492"/>
                </a:cubicBezTo>
                <a:cubicBezTo>
                  <a:pt x="637" y="1491"/>
                  <a:pt x="637" y="1491"/>
                  <a:pt x="637" y="1491"/>
                </a:cubicBezTo>
                <a:cubicBezTo>
                  <a:pt x="634" y="1491"/>
                  <a:pt x="632" y="1490"/>
                  <a:pt x="631" y="1488"/>
                </a:cubicBezTo>
                <a:cubicBezTo>
                  <a:pt x="630" y="1486"/>
                  <a:pt x="629" y="1484"/>
                  <a:pt x="630" y="1482"/>
                </a:cubicBezTo>
                <a:cubicBezTo>
                  <a:pt x="630" y="1477"/>
                  <a:pt x="634" y="1474"/>
                  <a:pt x="639" y="1475"/>
                </a:cubicBezTo>
                <a:cubicBezTo>
                  <a:pt x="639" y="1475"/>
                  <a:pt x="639" y="1475"/>
                  <a:pt x="639" y="1475"/>
                </a:cubicBezTo>
                <a:cubicBezTo>
                  <a:pt x="639" y="1475"/>
                  <a:pt x="639" y="1475"/>
                  <a:pt x="639" y="1475"/>
                </a:cubicBezTo>
                <a:cubicBezTo>
                  <a:pt x="641" y="1475"/>
                  <a:pt x="643" y="1476"/>
                  <a:pt x="645" y="1478"/>
                </a:cubicBezTo>
                <a:cubicBezTo>
                  <a:pt x="646" y="1480"/>
                  <a:pt x="647" y="1482"/>
                  <a:pt x="646" y="1484"/>
                </a:cubicBezTo>
                <a:cubicBezTo>
                  <a:pt x="646" y="1489"/>
                  <a:pt x="642" y="1492"/>
                  <a:pt x="638" y="1492"/>
                </a:cubicBezTo>
                <a:close/>
                <a:moveTo>
                  <a:pt x="593" y="1484"/>
                </a:moveTo>
                <a:cubicBezTo>
                  <a:pt x="593" y="1484"/>
                  <a:pt x="592" y="1483"/>
                  <a:pt x="592" y="1483"/>
                </a:cubicBezTo>
                <a:cubicBezTo>
                  <a:pt x="577" y="1480"/>
                  <a:pt x="562" y="1476"/>
                  <a:pt x="547" y="1472"/>
                </a:cubicBezTo>
                <a:cubicBezTo>
                  <a:pt x="545" y="1472"/>
                  <a:pt x="543" y="1470"/>
                  <a:pt x="542" y="1468"/>
                </a:cubicBezTo>
                <a:cubicBezTo>
                  <a:pt x="541" y="1466"/>
                  <a:pt x="541" y="1464"/>
                  <a:pt x="541" y="1462"/>
                </a:cubicBezTo>
                <a:cubicBezTo>
                  <a:pt x="543" y="1458"/>
                  <a:pt x="547" y="1455"/>
                  <a:pt x="552" y="1456"/>
                </a:cubicBezTo>
                <a:cubicBezTo>
                  <a:pt x="566" y="1460"/>
                  <a:pt x="581" y="1464"/>
                  <a:pt x="595" y="1467"/>
                </a:cubicBezTo>
                <a:cubicBezTo>
                  <a:pt x="597" y="1467"/>
                  <a:pt x="599" y="1469"/>
                  <a:pt x="601" y="1470"/>
                </a:cubicBezTo>
                <a:cubicBezTo>
                  <a:pt x="602" y="1472"/>
                  <a:pt x="602" y="1475"/>
                  <a:pt x="602" y="1477"/>
                </a:cubicBezTo>
                <a:cubicBezTo>
                  <a:pt x="601" y="1481"/>
                  <a:pt x="597" y="1484"/>
                  <a:pt x="593" y="1484"/>
                </a:cubicBezTo>
                <a:close/>
                <a:moveTo>
                  <a:pt x="952" y="1472"/>
                </a:moveTo>
                <a:cubicBezTo>
                  <a:pt x="948" y="1472"/>
                  <a:pt x="945" y="1470"/>
                  <a:pt x="944" y="1466"/>
                </a:cubicBezTo>
                <a:cubicBezTo>
                  <a:pt x="943" y="1464"/>
                  <a:pt x="943" y="1462"/>
                  <a:pt x="944" y="1460"/>
                </a:cubicBezTo>
                <a:cubicBezTo>
                  <a:pt x="946" y="1458"/>
                  <a:pt x="947" y="1456"/>
                  <a:pt x="949" y="1456"/>
                </a:cubicBezTo>
                <a:cubicBezTo>
                  <a:pt x="964" y="1452"/>
                  <a:pt x="978" y="1447"/>
                  <a:pt x="992" y="1442"/>
                </a:cubicBezTo>
                <a:cubicBezTo>
                  <a:pt x="996" y="1441"/>
                  <a:pt x="1001" y="1443"/>
                  <a:pt x="1003" y="1447"/>
                </a:cubicBezTo>
                <a:cubicBezTo>
                  <a:pt x="1005" y="1452"/>
                  <a:pt x="1002" y="1457"/>
                  <a:pt x="998" y="1458"/>
                </a:cubicBezTo>
                <a:cubicBezTo>
                  <a:pt x="983" y="1463"/>
                  <a:pt x="969" y="1468"/>
                  <a:pt x="954" y="1472"/>
                </a:cubicBezTo>
                <a:cubicBezTo>
                  <a:pt x="954" y="1472"/>
                  <a:pt x="954" y="1472"/>
                  <a:pt x="954" y="1472"/>
                </a:cubicBezTo>
                <a:cubicBezTo>
                  <a:pt x="953" y="1472"/>
                  <a:pt x="953" y="1472"/>
                  <a:pt x="952" y="1472"/>
                </a:cubicBezTo>
                <a:close/>
                <a:moveTo>
                  <a:pt x="506" y="1459"/>
                </a:moveTo>
                <a:cubicBezTo>
                  <a:pt x="505" y="1459"/>
                  <a:pt x="504" y="1459"/>
                  <a:pt x="504" y="1459"/>
                </a:cubicBezTo>
                <a:cubicBezTo>
                  <a:pt x="486" y="1453"/>
                  <a:pt x="468" y="1446"/>
                  <a:pt x="451" y="1438"/>
                </a:cubicBezTo>
                <a:cubicBezTo>
                  <a:pt x="399" y="1415"/>
                  <a:pt x="348" y="1386"/>
                  <a:pt x="302" y="1352"/>
                </a:cubicBezTo>
                <a:cubicBezTo>
                  <a:pt x="302" y="1352"/>
                  <a:pt x="302" y="1352"/>
                  <a:pt x="302" y="1352"/>
                </a:cubicBezTo>
                <a:cubicBezTo>
                  <a:pt x="298" y="1349"/>
                  <a:pt x="298" y="1344"/>
                  <a:pt x="300" y="1340"/>
                </a:cubicBezTo>
                <a:cubicBezTo>
                  <a:pt x="303" y="1336"/>
                  <a:pt x="309" y="1336"/>
                  <a:pt x="312" y="1338"/>
                </a:cubicBezTo>
                <a:cubicBezTo>
                  <a:pt x="358" y="1372"/>
                  <a:pt x="406" y="1400"/>
                  <a:pt x="458" y="1423"/>
                </a:cubicBezTo>
                <a:cubicBezTo>
                  <a:pt x="475" y="1430"/>
                  <a:pt x="492" y="1437"/>
                  <a:pt x="509" y="1443"/>
                </a:cubicBezTo>
                <a:cubicBezTo>
                  <a:pt x="514" y="1444"/>
                  <a:pt x="516" y="1449"/>
                  <a:pt x="514" y="1453"/>
                </a:cubicBezTo>
                <a:cubicBezTo>
                  <a:pt x="513" y="1457"/>
                  <a:pt x="510" y="1459"/>
                  <a:pt x="506" y="1459"/>
                </a:cubicBezTo>
                <a:close/>
                <a:moveTo>
                  <a:pt x="1037" y="1442"/>
                </a:moveTo>
                <a:cubicBezTo>
                  <a:pt x="1034" y="1442"/>
                  <a:pt x="1031" y="1440"/>
                  <a:pt x="1029" y="1437"/>
                </a:cubicBezTo>
                <a:cubicBezTo>
                  <a:pt x="1028" y="1433"/>
                  <a:pt x="1030" y="1428"/>
                  <a:pt x="1034" y="1426"/>
                </a:cubicBezTo>
                <a:cubicBezTo>
                  <a:pt x="1038" y="1424"/>
                  <a:pt x="1043" y="1426"/>
                  <a:pt x="1045" y="1431"/>
                </a:cubicBezTo>
                <a:cubicBezTo>
                  <a:pt x="1047" y="1435"/>
                  <a:pt x="1045" y="1440"/>
                  <a:pt x="1040" y="1442"/>
                </a:cubicBezTo>
                <a:cubicBezTo>
                  <a:pt x="1039" y="1442"/>
                  <a:pt x="1038" y="1442"/>
                  <a:pt x="1037" y="1442"/>
                </a:cubicBezTo>
                <a:close/>
                <a:moveTo>
                  <a:pt x="1078" y="1423"/>
                </a:moveTo>
                <a:cubicBezTo>
                  <a:pt x="1075" y="1423"/>
                  <a:pt x="1072" y="1422"/>
                  <a:pt x="1071" y="1419"/>
                </a:cubicBezTo>
                <a:cubicBezTo>
                  <a:pt x="1069" y="1415"/>
                  <a:pt x="1070" y="1409"/>
                  <a:pt x="1075" y="1407"/>
                </a:cubicBezTo>
                <a:cubicBezTo>
                  <a:pt x="1139" y="1376"/>
                  <a:pt x="1198" y="1335"/>
                  <a:pt x="1250" y="1286"/>
                </a:cubicBezTo>
                <a:cubicBezTo>
                  <a:pt x="1253" y="1283"/>
                  <a:pt x="1255" y="1281"/>
                  <a:pt x="1257" y="1279"/>
                </a:cubicBezTo>
                <a:cubicBezTo>
                  <a:pt x="1260" y="1276"/>
                  <a:pt x="1266" y="1276"/>
                  <a:pt x="1269" y="1280"/>
                </a:cubicBezTo>
                <a:cubicBezTo>
                  <a:pt x="1270" y="1281"/>
                  <a:pt x="1271" y="1283"/>
                  <a:pt x="1271" y="1286"/>
                </a:cubicBezTo>
                <a:cubicBezTo>
                  <a:pt x="1271" y="1288"/>
                  <a:pt x="1270" y="1290"/>
                  <a:pt x="1269" y="1292"/>
                </a:cubicBezTo>
                <a:cubicBezTo>
                  <a:pt x="1267" y="1294"/>
                  <a:pt x="1264" y="1296"/>
                  <a:pt x="1262" y="1298"/>
                </a:cubicBezTo>
                <a:cubicBezTo>
                  <a:pt x="1208" y="1348"/>
                  <a:pt x="1148" y="1390"/>
                  <a:pt x="1082" y="1423"/>
                </a:cubicBezTo>
                <a:cubicBezTo>
                  <a:pt x="1082" y="1423"/>
                  <a:pt x="1082" y="1423"/>
                  <a:pt x="1082" y="1423"/>
                </a:cubicBezTo>
                <a:cubicBezTo>
                  <a:pt x="1081" y="1423"/>
                  <a:pt x="1080" y="1423"/>
                  <a:pt x="1078" y="1423"/>
                </a:cubicBezTo>
                <a:close/>
                <a:moveTo>
                  <a:pt x="272" y="1325"/>
                </a:moveTo>
                <a:cubicBezTo>
                  <a:pt x="270" y="1325"/>
                  <a:pt x="268" y="1325"/>
                  <a:pt x="266" y="1323"/>
                </a:cubicBezTo>
                <a:cubicBezTo>
                  <a:pt x="265" y="1322"/>
                  <a:pt x="264" y="1320"/>
                  <a:pt x="263" y="1318"/>
                </a:cubicBezTo>
                <a:cubicBezTo>
                  <a:pt x="263" y="1315"/>
                  <a:pt x="264" y="1313"/>
                  <a:pt x="265" y="1312"/>
                </a:cubicBezTo>
                <a:cubicBezTo>
                  <a:pt x="268" y="1308"/>
                  <a:pt x="274" y="1308"/>
                  <a:pt x="277" y="1310"/>
                </a:cubicBezTo>
                <a:cubicBezTo>
                  <a:pt x="281" y="1314"/>
                  <a:pt x="281" y="1319"/>
                  <a:pt x="278" y="1322"/>
                </a:cubicBezTo>
                <a:cubicBezTo>
                  <a:pt x="277" y="1324"/>
                  <a:pt x="274" y="1325"/>
                  <a:pt x="272" y="1325"/>
                </a:cubicBezTo>
                <a:close/>
                <a:moveTo>
                  <a:pt x="238" y="1295"/>
                </a:moveTo>
                <a:cubicBezTo>
                  <a:pt x="236" y="1295"/>
                  <a:pt x="234" y="1294"/>
                  <a:pt x="232" y="1293"/>
                </a:cubicBezTo>
                <a:cubicBezTo>
                  <a:pt x="226" y="1287"/>
                  <a:pt x="219" y="1280"/>
                  <a:pt x="213" y="1274"/>
                </a:cubicBezTo>
                <a:cubicBezTo>
                  <a:pt x="209" y="1270"/>
                  <a:pt x="205" y="1265"/>
                  <a:pt x="200" y="1260"/>
                </a:cubicBezTo>
                <a:cubicBezTo>
                  <a:pt x="200" y="1260"/>
                  <a:pt x="200" y="1260"/>
                  <a:pt x="200" y="1260"/>
                </a:cubicBezTo>
                <a:cubicBezTo>
                  <a:pt x="197" y="1257"/>
                  <a:pt x="197" y="1251"/>
                  <a:pt x="201" y="1248"/>
                </a:cubicBezTo>
                <a:cubicBezTo>
                  <a:pt x="204" y="1245"/>
                  <a:pt x="209" y="1245"/>
                  <a:pt x="213" y="1249"/>
                </a:cubicBezTo>
                <a:cubicBezTo>
                  <a:pt x="217" y="1254"/>
                  <a:pt x="221" y="1258"/>
                  <a:pt x="226" y="1262"/>
                </a:cubicBezTo>
                <a:cubicBezTo>
                  <a:pt x="232" y="1269"/>
                  <a:pt x="238" y="1275"/>
                  <a:pt x="244" y="1281"/>
                </a:cubicBezTo>
                <a:cubicBezTo>
                  <a:pt x="246" y="1282"/>
                  <a:pt x="247" y="1284"/>
                  <a:pt x="247" y="1287"/>
                </a:cubicBezTo>
                <a:cubicBezTo>
                  <a:pt x="247" y="1289"/>
                  <a:pt x="246" y="1291"/>
                  <a:pt x="244" y="1293"/>
                </a:cubicBezTo>
                <a:cubicBezTo>
                  <a:pt x="243" y="1294"/>
                  <a:pt x="240" y="1295"/>
                  <a:pt x="238" y="1295"/>
                </a:cubicBezTo>
                <a:close/>
                <a:moveTo>
                  <a:pt x="1294" y="1262"/>
                </a:moveTo>
                <a:cubicBezTo>
                  <a:pt x="1292" y="1262"/>
                  <a:pt x="1290" y="1261"/>
                  <a:pt x="1289" y="1259"/>
                </a:cubicBezTo>
                <a:cubicBezTo>
                  <a:pt x="1287" y="1258"/>
                  <a:pt x="1286" y="1256"/>
                  <a:pt x="1286" y="1253"/>
                </a:cubicBezTo>
                <a:cubicBezTo>
                  <a:pt x="1286" y="1251"/>
                  <a:pt x="1287" y="1249"/>
                  <a:pt x="1288" y="1247"/>
                </a:cubicBezTo>
                <a:cubicBezTo>
                  <a:pt x="1298" y="1237"/>
                  <a:pt x="1308" y="1225"/>
                  <a:pt x="1318" y="1214"/>
                </a:cubicBezTo>
                <a:cubicBezTo>
                  <a:pt x="1320" y="1210"/>
                  <a:pt x="1326" y="1210"/>
                  <a:pt x="1330" y="1212"/>
                </a:cubicBezTo>
                <a:cubicBezTo>
                  <a:pt x="1331" y="1214"/>
                  <a:pt x="1332" y="1216"/>
                  <a:pt x="1333" y="1218"/>
                </a:cubicBezTo>
                <a:cubicBezTo>
                  <a:pt x="1333" y="1220"/>
                  <a:pt x="1332" y="1223"/>
                  <a:pt x="1331" y="1224"/>
                </a:cubicBezTo>
                <a:cubicBezTo>
                  <a:pt x="1321" y="1236"/>
                  <a:pt x="1311" y="1248"/>
                  <a:pt x="1301" y="1259"/>
                </a:cubicBezTo>
                <a:cubicBezTo>
                  <a:pt x="1299" y="1261"/>
                  <a:pt x="1297" y="1262"/>
                  <a:pt x="1294" y="1262"/>
                </a:cubicBezTo>
                <a:close/>
                <a:moveTo>
                  <a:pt x="177" y="1229"/>
                </a:moveTo>
                <a:cubicBezTo>
                  <a:pt x="174" y="1229"/>
                  <a:pt x="172" y="1228"/>
                  <a:pt x="170" y="1226"/>
                </a:cubicBezTo>
                <a:cubicBezTo>
                  <a:pt x="122" y="1167"/>
                  <a:pt x="83" y="1103"/>
                  <a:pt x="55" y="1033"/>
                </a:cubicBezTo>
                <a:cubicBezTo>
                  <a:pt x="55" y="1032"/>
                  <a:pt x="54" y="1031"/>
                  <a:pt x="54" y="1030"/>
                </a:cubicBezTo>
                <a:cubicBezTo>
                  <a:pt x="52" y="1025"/>
                  <a:pt x="54" y="1021"/>
                  <a:pt x="58" y="1019"/>
                </a:cubicBezTo>
                <a:cubicBezTo>
                  <a:pt x="63" y="1017"/>
                  <a:pt x="68" y="1019"/>
                  <a:pt x="69" y="1023"/>
                </a:cubicBezTo>
                <a:cubicBezTo>
                  <a:pt x="70" y="1024"/>
                  <a:pt x="70" y="1025"/>
                  <a:pt x="70" y="1026"/>
                </a:cubicBezTo>
                <a:cubicBezTo>
                  <a:pt x="71" y="1027"/>
                  <a:pt x="71" y="1027"/>
                  <a:pt x="71" y="1027"/>
                </a:cubicBezTo>
                <a:cubicBezTo>
                  <a:pt x="98" y="1095"/>
                  <a:pt x="136" y="1158"/>
                  <a:pt x="183" y="1215"/>
                </a:cubicBezTo>
                <a:cubicBezTo>
                  <a:pt x="186" y="1219"/>
                  <a:pt x="186" y="1224"/>
                  <a:pt x="182" y="1227"/>
                </a:cubicBezTo>
                <a:cubicBezTo>
                  <a:pt x="180" y="1228"/>
                  <a:pt x="179" y="1229"/>
                  <a:pt x="177" y="1229"/>
                </a:cubicBezTo>
                <a:close/>
                <a:moveTo>
                  <a:pt x="1352" y="1192"/>
                </a:moveTo>
                <a:cubicBezTo>
                  <a:pt x="1350" y="1192"/>
                  <a:pt x="1348" y="1191"/>
                  <a:pt x="1347" y="1190"/>
                </a:cubicBezTo>
                <a:cubicBezTo>
                  <a:pt x="1343" y="1187"/>
                  <a:pt x="1342" y="1182"/>
                  <a:pt x="1345" y="1178"/>
                </a:cubicBezTo>
                <a:cubicBezTo>
                  <a:pt x="1345" y="1178"/>
                  <a:pt x="1345" y="1178"/>
                  <a:pt x="1345" y="1178"/>
                </a:cubicBezTo>
                <a:cubicBezTo>
                  <a:pt x="1345" y="1178"/>
                  <a:pt x="1345" y="1178"/>
                  <a:pt x="1345" y="1178"/>
                </a:cubicBezTo>
                <a:cubicBezTo>
                  <a:pt x="1348" y="1174"/>
                  <a:pt x="1353" y="1174"/>
                  <a:pt x="1357" y="1176"/>
                </a:cubicBezTo>
                <a:cubicBezTo>
                  <a:pt x="1360" y="1179"/>
                  <a:pt x="1361" y="1184"/>
                  <a:pt x="1359" y="1188"/>
                </a:cubicBezTo>
                <a:cubicBezTo>
                  <a:pt x="1357" y="1190"/>
                  <a:pt x="1354" y="1192"/>
                  <a:pt x="1352" y="1192"/>
                </a:cubicBezTo>
                <a:close/>
                <a:moveTo>
                  <a:pt x="1377" y="1154"/>
                </a:moveTo>
                <a:cubicBezTo>
                  <a:pt x="1375" y="1154"/>
                  <a:pt x="1374" y="1154"/>
                  <a:pt x="1373" y="1153"/>
                </a:cubicBezTo>
                <a:cubicBezTo>
                  <a:pt x="1369" y="1150"/>
                  <a:pt x="1367" y="1145"/>
                  <a:pt x="1370" y="1141"/>
                </a:cubicBezTo>
                <a:cubicBezTo>
                  <a:pt x="1387" y="1114"/>
                  <a:pt x="1402" y="1086"/>
                  <a:pt x="1416" y="1057"/>
                </a:cubicBezTo>
                <a:cubicBezTo>
                  <a:pt x="1433" y="1019"/>
                  <a:pt x="1448" y="978"/>
                  <a:pt x="1459" y="937"/>
                </a:cubicBezTo>
                <a:cubicBezTo>
                  <a:pt x="1460" y="932"/>
                  <a:pt x="1465" y="930"/>
                  <a:pt x="1469" y="931"/>
                </a:cubicBezTo>
                <a:cubicBezTo>
                  <a:pt x="1474" y="932"/>
                  <a:pt x="1476" y="937"/>
                  <a:pt x="1475" y="941"/>
                </a:cubicBezTo>
                <a:cubicBezTo>
                  <a:pt x="1464" y="983"/>
                  <a:pt x="1449" y="1025"/>
                  <a:pt x="1431" y="1064"/>
                </a:cubicBezTo>
                <a:cubicBezTo>
                  <a:pt x="1417" y="1094"/>
                  <a:pt x="1402" y="1123"/>
                  <a:pt x="1384" y="1150"/>
                </a:cubicBezTo>
                <a:cubicBezTo>
                  <a:pt x="1383" y="1153"/>
                  <a:pt x="1380" y="1154"/>
                  <a:pt x="1377" y="1154"/>
                </a:cubicBezTo>
                <a:close/>
                <a:moveTo>
                  <a:pt x="46" y="993"/>
                </a:moveTo>
                <a:cubicBezTo>
                  <a:pt x="42" y="993"/>
                  <a:pt x="39" y="990"/>
                  <a:pt x="38" y="987"/>
                </a:cubicBezTo>
                <a:cubicBezTo>
                  <a:pt x="37" y="985"/>
                  <a:pt x="37" y="982"/>
                  <a:pt x="38" y="980"/>
                </a:cubicBezTo>
                <a:cubicBezTo>
                  <a:pt x="39" y="978"/>
                  <a:pt x="41" y="977"/>
                  <a:pt x="43" y="976"/>
                </a:cubicBezTo>
                <a:cubicBezTo>
                  <a:pt x="48" y="975"/>
                  <a:pt x="52" y="977"/>
                  <a:pt x="54" y="981"/>
                </a:cubicBezTo>
                <a:cubicBezTo>
                  <a:pt x="54" y="981"/>
                  <a:pt x="54" y="981"/>
                  <a:pt x="54" y="981"/>
                </a:cubicBezTo>
                <a:cubicBezTo>
                  <a:pt x="54" y="981"/>
                  <a:pt x="54" y="981"/>
                  <a:pt x="54" y="981"/>
                </a:cubicBezTo>
                <a:cubicBezTo>
                  <a:pt x="55" y="986"/>
                  <a:pt x="53" y="991"/>
                  <a:pt x="49" y="992"/>
                </a:cubicBezTo>
                <a:cubicBezTo>
                  <a:pt x="48" y="992"/>
                  <a:pt x="47" y="993"/>
                  <a:pt x="46" y="993"/>
                </a:cubicBezTo>
                <a:close/>
                <a:moveTo>
                  <a:pt x="33" y="949"/>
                </a:moveTo>
                <a:cubicBezTo>
                  <a:pt x="29" y="949"/>
                  <a:pt x="26" y="947"/>
                  <a:pt x="25" y="943"/>
                </a:cubicBezTo>
                <a:cubicBezTo>
                  <a:pt x="21" y="928"/>
                  <a:pt x="17" y="913"/>
                  <a:pt x="14" y="898"/>
                </a:cubicBezTo>
                <a:cubicBezTo>
                  <a:pt x="14" y="896"/>
                  <a:pt x="14" y="894"/>
                  <a:pt x="16" y="892"/>
                </a:cubicBezTo>
                <a:cubicBezTo>
                  <a:pt x="17" y="890"/>
                  <a:pt x="19" y="889"/>
                  <a:pt x="21" y="888"/>
                </a:cubicBezTo>
                <a:cubicBezTo>
                  <a:pt x="26" y="887"/>
                  <a:pt x="30" y="891"/>
                  <a:pt x="31" y="895"/>
                </a:cubicBezTo>
                <a:cubicBezTo>
                  <a:pt x="34" y="910"/>
                  <a:pt x="37" y="924"/>
                  <a:pt x="41" y="939"/>
                </a:cubicBezTo>
                <a:cubicBezTo>
                  <a:pt x="42" y="943"/>
                  <a:pt x="40" y="948"/>
                  <a:pt x="35" y="949"/>
                </a:cubicBezTo>
                <a:cubicBezTo>
                  <a:pt x="34" y="949"/>
                  <a:pt x="34" y="949"/>
                  <a:pt x="33" y="949"/>
                </a:cubicBezTo>
                <a:close/>
                <a:moveTo>
                  <a:pt x="1477" y="903"/>
                </a:moveTo>
                <a:cubicBezTo>
                  <a:pt x="1477" y="903"/>
                  <a:pt x="1476" y="903"/>
                  <a:pt x="1476" y="903"/>
                </a:cubicBezTo>
                <a:cubicBezTo>
                  <a:pt x="1473" y="903"/>
                  <a:pt x="1471" y="901"/>
                  <a:pt x="1470" y="900"/>
                </a:cubicBezTo>
                <a:cubicBezTo>
                  <a:pt x="1469" y="898"/>
                  <a:pt x="1468" y="895"/>
                  <a:pt x="1469" y="893"/>
                </a:cubicBezTo>
                <a:cubicBezTo>
                  <a:pt x="1472" y="879"/>
                  <a:pt x="1474" y="864"/>
                  <a:pt x="1476" y="849"/>
                </a:cubicBezTo>
                <a:cubicBezTo>
                  <a:pt x="1477" y="845"/>
                  <a:pt x="1481" y="841"/>
                  <a:pt x="1486" y="842"/>
                </a:cubicBezTo>
                <a:cubicBezTo>
                  <a:pt x="1488" y="842"/>
                  <a:pt x="1490" y="843"/>
                  <a:pt x="1491" y="845"/>
                </a:cubicBezTo>
                <a:cubicBezTo>
                  <a:pt x="1493" y="847"/>
                  <a:pt x="1493" y="849"/>
                  <a:pt x="1493" y="851"/>
                </a:cubicBezTo>
                <a:cubicBezTo>
                  <a:pt x="1491" y="866"/>
                  <a:pt x="1488" y="882"/>
                  <a:pt x="1486" y="897"/>
                </a:cubicBezTo>
                <a:cubicBezTo>
                  <a:pt x="1485" y="897"/>
                  <a:pt x="1485" y="897"/>
                  <a:pt x="1485" y="897"/>
                </a:cubicBezTo>
                <a:cubicBezTo>
                  <a:pt x="1485" y="901"/>
                  <a:pt x="1481" y="903"/>
                  <a:pt x="1477" y="903"/>
                </a:cubicBezTo>
                <a:close/>
                <a:moveTo>
                  <a:pt x="15" y="861"/>
                </a:moveTo>
                <a:cubicBezTo>
                  <a:pt x="11" y="861"/>
                  <a:pt x="7" y="857"/>
                  <a:pt x="7" y="853"/>
                </a:cubicBezTo>
                <a:cubicBezTo>
                  <a:pt x="2" y="819"/>
                  <a:pt x="0" y="784"/>
                  <a:pt x="0" y="750"/>
                </a:cubicBezTo>
                <a:cubicBezTo>
                  <a:pt x="0" y="708"/>
                  <a:pt x="3" y="666"/>
                  <a:pt x="10" y="625"/>
                </a:cubicBezTo>
                <a:cubicBezTo>
                  <a:pt x="11" y="621"/>
                  <a:pt x="15" y="618"/>
                  <a:pt x="20" y="618"/>
                </a:cubicBezTo>
                <a:cubicBezTo>
                  <a:pt x="24" y="619"/>
                  <a:pt x="28" y="624"/>
                  <a:pt x="27" y="628"/>
                </a:cubicBezTo>
                <a:cubicBezTo>
                  <a:pt x="20" y="668"/>
                  <a:pt x="17" y="709"/>
                  <a:pt x="17" y="750"/>
                </a:cubicBezTo>
                <a:cubicBezTo>
                  <a:pt x="17" y="784"/>
                  <a:pt x="19" y="818"/>
                  <a:pt x="24" y="851"/>
                </a:cubicBezTo>
                <a:cubicBezTo>
                  <a:pt x="24" y="856"/>
                  <a:pt x="21" y="860"/>
                  <a:pt x="16" y="861"/>
                </a:cubicBezTo>
                <a:cubicBezTo>
                  <a:pt x="16" y="861"/>
                  <a:pt x="16" y="861"/>
                  <a:pt x="15" y="861"/>
                </a:cubicBezTo>
                <a:close/>
                <a:moveTo>
                  <a:pt x="1489" y="814"/>
                </a:moveTo>
                <a:cubicBezTo>
                  <a:pt x="1489" y="814"/>
                  <a:pt x="1489" y="814"/>
                  <a:pt x="1489" y="814"/>
                </a:cubicBezTo>
                <a:cubicBezTo>
                  <a:pt x="1486" y="814"/>
                  <a:pt x="1484" y="813"/>
                  <a:pt x="1483" y="811"/>
                </a:cubicBezTo>
                <a:cubicBezTo>
                  <a:pt x="1481" y="809"/>
                  <a:pt x="1481" y="807"/>
                  <a:pt x="1481" y="805"/>
                </a:cubicBezTo>
                <a:cubicBezTo>
                  <a:pt x="1481" y="800"/>
                  <a:pt x="1485" y="796"/>
                  <a:pt x="1490" y="797"/>
                </a:cubicBezTo>
                <a:cubicBezTo>
                  <a:pt x="1495" y="797"/>
                  <a:pt x="1498" y="801"/>
                  <a:pt x="1498" y="806"/>
                </a:cubicBezTo>
                <a:cubicBezTo>
                  <a:pt x="1497" y="810"/>
                  <a:pt x="1494" y="814"/>
                  <a:pt x="1489" y="814"/>
                </a:cubicBezTo>
                <a:close/>
                <a:moveTo>
                  <a:pt x="1491" y="725"/>
                </a:moveTo>
                <a:cubicBezTo>
                  <a:pt x="1486" y="725"/>
                  <a:pt x="1482" y="721"/>
                  <a:pt x="1482" y="716"/>
                </a:cubicBezTo>
                <a:cubicBezTo>
                  <a:pt x="1481" y="702"/>
                  <a:pt x="1480" y="687"/>
                  <a:pt x="1479" y="672"/>
                </a:cubicBezTo>
                <a:cubicBezTo>
                  <a:pt x="1479" y="670"/>
                  <a:pt x="1479" y="667"/>
                  <a:pt x="1481" y="666"/>
                </a:cubicBezTo>
                <a:cubicBezTo>
                  <a:pt x="1482" y="664"/>
                  <a:pt x="1484" y="663"/>
                  <a:pt x="1486" y="663"/>
                </a:cubicBezTo>
                <a:cubicBezTo>
                  <a:pt x="1491" y="662"/>
                  <a:pt x="1495" y="665"/>
                  <a:pt x="1496" y="670"/>
                </a:cubicBezTo>
                <a:cubicBezTo>
                  <a:pt x="1497" y="685"/>
                  <a:pt x="1498" y="700"/>
                  <a:pt x="1499" y="716"/>
                </a:cubicBezTo>
                <a:cubicBezTo>
                  <a:pt x="1499" y="720"/>
                  <a:pt x="1496" y="724"/>
                  <a:pt x="1491" y="725"/>
                </a:cubicBezTo>
                <a:cubicBezTo>
                  <a:pt x="1491" y="725"/>
                  <a:pt x="1491" y="725"/>
                  <a:pt x="1491" y="725"/>
                </a:cubicBezTo>
                <a:close/>
                <a:moveTo>
                  <a:pt x="1481" y="635"/>
                </a:moveTo>
                <a:cubicBezTo>
                  <a:pt x="1477" y="635"/>
                  <a:pt x="1473" y="632"/>
                  <a:pt x="1473" y="628"/>
                </a:cubicBezTo>
                <a:cubicBezTo>
                  <a:pt x="1472" y="625"/>
                  <a:pt x="1473" y="623"/>
                  <a:pt x="1474" y="621"/>
                </a:cubicBezTo>
                <a:cubicBezTo>
                  <a:pt x="1475" y="619"/>
                  <a:pt x="1477" y="618"/>
                  <a:pt x="1480" y="618"/>
                </a:cubicBezTo>
                <a:cubicBezTo>
                  <a:pt x="1484" y="617"/>
                  <a:pt x="1489" y="620"/>
                  <a:pt x="1489" y="625"/>
                </a:cubicBezTo>
                <a:cubicBezTo>
                  <a:pt x="1490" y="627"/>
                  <a:pt x="1489" y="629"/>
                  <a:pt x="1488" y="631"/>
                </a:cubicBezTo>
                <a:cubicBezTo>
                  <a:pt x="1487" y="633"/>
                  <a:pt x="1485" y="634"/>
                  <a:pt x="1482" y="635"/>
                </a:cubicBezTo>
                <a:cubicBezTo>
                  <a:pt x="1482" y="635"/>
                  <a:pt x="1482" y="635"/>
                  <a:pt x="1481" y="635"/>
                </a:cubicBezTo>
                <a:close/>
                <a:moveTo>
                  <a:pt x="27" y="591"/>
                </a:moveTo>
                <a:cubicBezTo>
                  <a:pt x="27" y="591"/>
                  <a:pt x="27" y="591"/>
                  <a:pt x="27" y="591"/>
                </a:cubicBezTo>
                <a:cubicBezTo>
                  <a:pt x="27" y="591"/>
                  <a:pt x="27" y="591"/>
                  <a:pt x="27" y="591"/>
                </a:cubicBezTo>
                <a:cubicBezTo>
                  <a:pt x="27" y="591"/>
                  <a:pt x="26" y="591"/>
                  <a:pt x="25" y="591"/>
                </a:cubicBezTo>
                <a:cubicBezTo>
                  <a:pt x="21" y="590"/>
                  <a:pt x="18" y="585"/>
                  <a:pt x="19" y="580"/>
                </a:cubicBezTo>
                <a:cubicBezTo>
                  <a:pt x="20" y="576"/>
                  <a:pt x="25" y="573"/>
                  <a:pt x="29" y="574"/>
                </a:cubicBezTo>
                <a:cubicBezTo>
                  <a:pt x="34" y="575"/>
                  <a:pt x="37" y="580"/>
                  <a:pt x="35" y="584"/>
                </a:cubicBezTo>
                <a:cubicBezTo>
                  <a:pt x="35" y="588"/>
                  <a:pt x="31" y="591"/>
                  <a:pt x="27" y="591"/>
                </a:cubicBezTo>
                <a:close/>
                <a:moveTo>
                  <a:pt x="1472" y="590"/>
                </a:moveTo>
                <a:cubicBezTo>
                  <a:pt x="1468" y="590"/>
                  <a:pt x="1465" y="588"/>
                  <a:pt x="1464" y="584"/>
                </a:cubicBezTo>
                <a:cubicBezTo>
                  <a:pt x="1453" y="535"/>
                  <a:pt x="1436" y="488"/>
                  <a:pt x="1416" y="443"/>
                </a:cubicBezTo>
                <a:cubicBezTo>
                  <a:pt x="1405" y="420"/>
                  <a:pt x="1394" y="398"/>
                  <a:pt x="1381" y="377"/>
                </a:cubicBezTo>
                <a:cubicBezTo>
                  <a:pt x="1379" y="373"/>
                  <a:pt x="1380" y="368"/>
                  <a:pt x="1384" y="365"/>
                </a:cubicBezTo>
                <a:cubicBezTo>
                  <a:pt x="1388" y="363"/>
                  <a:pt x="1393" y="364"/>
                  <a:pt x="1396" y="368"/>
                </a:cubicBezTo>
                <a:cubicBezTo>
                  <a:pt x="1408" y="390"/>
                  <a:pt x="1420" y="413"/>
                  <a:pt x="1431" y="436"/>
                </a:cubicBezTo>
                <a:cubicBezTo>
                  <a:pt x="1452" y="481"/>
                  <a:pt x="1469" y="530"/>
                  <a:pt x="1480" y="579"/>
                </a:cubicBezTo>
                <a:cubicBezTo>
                  <a:pt x="1480" y="580"/>
                  <a:pt x="1480" y="580"/>
                  <a:pt x="1480" y="580"/>
                </a:cubicBezTo>
                <a:cubicBezTo>
                  <a:pt x="1481" y="584"/>
                  <a:pt x="1479" y="589"/>
                  <a:pt x="1474" y="590"/>
                </a:cubicBezTo>
                <a:cubicBezTo>
                  <a:pt x="1473" y="590"/>
                  <a:pt x="1473" y="590"/>
                  <a:pt x="1472" y="590"/>
                </a:cubicBezTo>
                <a:close/>
                <a:moveTo>
                  <a:pt x="39" y="547"/>
                </a:moveTo>
                <a:cubicBezTo>
                  <a:pt x="38" y="547"/>
                  <a:pt x="37" y="547"/>
                  <a:pt x="36" y="547"/>
                </a:cubicBezTo>
                <a:cubicBezTo>
                  <a:pt x="34" y="546"/>
                  <a:pt x="32" y="545"/>
                  <a:pt x="31" y="543"/>
                </a:cubicBezTo>
                <a:cubicBezTo>
                  <a:pt x="30" y="541"/>
                  <a:pt x="30" y="538"/>
                  <a:pt x="31" y="536"/>
                </a:cubicBezTo>
                <a:cubicBezTo>
                  <a:pt x="35" y="522"/>
                  <a:pt x="40" y="507"/>
                  <a:pt x="45" y="493"/>
                </a:cubicBezTo>
                <a:cubicBezTo>
                  <a:pt x="47" y="488"/>
                  <a:pt x="52" y="486"/>
                  <a:pt x="56" y="488"/>
                </a:cubicBezTo>
                <a:cubicBezTo>
                  <a:pt x="60" y="489"/>
                  <a:pt x="63" y="494"/>
                  <a:pt x="61" y="499"/>
                </a:cubicBezTo>
                <a:cubicBezTo>
                  <a:pt x="56" y="513"/>
                  <a:pt x="51" y="527"/>
                  <a:pt x="47" y="541"/>
                </a:cubicBezTo>
                <a:cubicBezTo>
                  <a:pt x="46" y="545"/>
                  <a:pt x="42" y="547"/>
                  <a:pt x="39" y="547"/>
                </a:cubicBezTo>
                <a:close/>
                <a:moveTo>
                  <a:pt x="70" y="462"/>
                </a:moveTo>
                <a:cubicBezTo>
                  <a:pt x="69" y="462"/>
                  <a:pt x="67" y="462"/>
                  <a:pt x="66" y="461"/>
                </a:cubicBezTo>
                <a:cubicBezTo>
                  <a:pt x="64" y="461"/>
                  <a:pt x="63" y="459"/>
                  <a:pt x="62" y="457"/>
                </a:cubicBezTo>
                <a:cubicBezTo>
                  <a:pt x="61" y="455"/>
                  <a:pt x="61" y="452"/>
                  <a:pt x="62" y="450"/>
                </a:cubicBezTo>
                <a:cubicBezTo>
                  <a:pt x="93" y="380"/>
                  <a:pt x="134" y="316"/>
                  <a:pt x="184" y="258"/>
                </a:cubicBezTo>
                <a:cubicBezTo>
                  <a:pt x="184" y="258"/>
                  <a:pt x="184" y="258"/>
                  <a:pt x="184" y="258"/>
                </a:cubicBezTo>
                <a:cubicBezTo>
                  <a:pt x="187" y="254"/>
                  <a:pt x="193" y="254"/>
                  <a:pt x="196" y="257"/>
                </a:cubicBezTo>
                <a:cubicBezTo>
                  <a:pt x="199" y="260"/>
                  <a:pt x="200" y="265"/>
                  <a:pt x="197" y="269"/>
                </a:cubicBezTo>
                <a:cubicBezTo>
                  <a:pt x="147" y="325"/>
                  <a:pt x="107" y="389"/>
                  <a:pt x="78" y="457"/>
                </a:cubicBezTo>
                <a:cubicBezTo>
                  <a:pt x="76" y="460"/>
                  <a:pt x="73" y="462"/>
                  <a:pt x="70" y="462"/>
                </a:cubicBezTo>
                <a:close/>
                <a:moveTo>
                  <a:pt x="1364" y="343"/>
                </a:moveTo>
                <a:cubicBezTo>
                  <a:pt x="1364" y="343"/>
                  <a:pt x="1364" y="343"/>
                  <a:pt x="1364" y="343"/>
                </a:cubicBezTo>
                <a:cubicBezTo>
                  <a:pt x="1361" y="343"/>
                  <a:pt x="1359" y="341"/>
                  <a:pt x="1357" y="339"/>
                </a:cubicBezTo>
                <a:cubicBezTo>
                  <a:pt x="1349" y="327"/>
                  <a:pt x="1340" y="315"/>
                  <a:pt x="1331" y="303"/>
                </a:cubicBezTo>
                <a:cubicBezTo>
                  <a:pt x="1328" y="299"/>
                  <a:pt x="1329" y="294"/>
                  <a:pt x="1332" y="291"/>
                </a:cubicBezTo>
                <a:cubicBezTo>
                  <a:pt x="1336" y="288"/>
                  <a:pt x="1341" y="289"/>
                  <a:pt x="1344" y="293"/>
                </a:cubicBezTo>
                <a:cubicBezTo>
                  <a:pt x="1353" y="304"/>
                  <a:pt x="1362" y="317"/>
                  <a:pt x="1371" y="330"/>
                </a:cubicBezTo>
                <a:cubicBezTo>
                  <a:pt x="1371" y="330"/>
                  <a:pt x="1371" y="330"/>
                  <a:pt x="1371" y="330"/>
                </a:cubicBezTo>
                <a:cubicBezTo>
                  <a:pt x="1372" y="332"/>
                  <a:pt x="1373" y="334"/>
                  <a:pt x="1372" y="336"/>
                </a:cubicBezTo>
                <a:cubicBezTo>
                  <a:pt x="1372" y="338"/>
                  <a:pt x="1371" y="340"/>
                  <a:pt x="1369" y="341"/>
                </a:cubicBezTo>
                <a:cubicBezTo>
                  <a:pt x="1367" y="342"/>
                  <a:pt x="1366" y="343"/>
                  <a:pt x="1364" y="343"/>
                </a:cubicBezTo>
                <a:close/>
                <a:moveTo>
                  <a:pt x="1309" y="271"/>
                </a:moveTo>
                <a:cubicBezTo>
                  <a:pt x="1306" y="271"/>
                  <a:pt x="1304" y="270"/>
                  <a:pt x="1302" y="268"/>
                </a:cubicBezTo>
                <a:cubicBezTo>
                  <a:pt x="1301" y="267"/>
                  <a:pt x="1300" y="264"/>
                  <a:pt x="1300" y="262"/>
                </a:cubicBezTo>
                <a:cubicBezTo>
                  <a:pt x="1300" y="260"/>
                  <a:pt x="1301" y="258"/>
                  <a:pt x="1303" y="256"/>
                </a:cubicBezTo>
                <a:cubicBezTo>
                  <a:pt x="1307" y="253"/>
                  <a:pt x="1312" y="254"/>
                  <a:pt x="1315" y="257"/>
                </a:cubicBezTo>
                <a:cubicBezTo>
                  <a:pt x="1315" y="257"/>
                  <a:pt x="1315" y="257"/>
                  <a:pt x="1315" y="257"/>
                </a:cubicBezTo>
                <a:cubicBezTo>
                  <a:pt x="1318" y="261"/>
                  <a:pt x="1318" y="266"/>
                  <a:pt x="1314" y="269"/>
                </a:cubicBezTo>
                <a:cubicBezTo>
                  <a:pt x="1313" y="270"/>
                  <a:pt x="1311" y="271"/>
                  <a:pt x="1309" y="271"/>
                </a:cubicBezTo>
                <a:close/>
                <a:moveTo>
                  <a:pt x="221" y="238"/>
                </a:moveTo>
                <a:cubicBezTo>
                  <a:pt x="219" y="238"/>
                  <a:pt x="217" y="238"/>
                  <a:pt x="215" y="236"/>
                </a:cubicBezTo>
                <a:cubicBezTo>
                  <a:pt x="212" y="233"/>
                  <a:pt x="212" y="227"/>
                  <a:pt x="215" y="224"/>
                </a:cubicBezTo>
                <a:cubicBezTo>
                  <a:pt x="218" y="221"/>
                  <a:pt x="224" y="221"/>
                  <a:pt x="227" y="224"/>
                </a:cubicBezTo>
                <a:cubicBezTo>
                  <a:pt x="230" y="227"/>
                  <a:pt x="230" y="233"/>
                  <a:pt x="227" y="236"/>
                </a:cubicBezTo>
                <a:cubicBezTo>
                  <a:pt x="226" y="238"/>
                  <a:pt x="223" y="238"/>
                  <a:pt x="221" y="238"/>
                </a:cubicBezTo>
                <a:close/>
                <a:moveTo>
                  <a:pt x="1278" y="238"/>
                </a:moveTo>
                <a:cubicBezTo>
                  <a:pt x="1276" y="238"/>
                  <a:pt x="1274" y="237"/>
                  <a:pt x="1272" y="236"/>
                </a:cubicBezTo>
                <a:cubicBezTo>
                  <a:pt x="1265" y="228"/>
                  <a:pt x="1257" y="221"/>
                  <a:pt x="1250" y="214"/>
                </a:cubicBezTo>
                <a:cubicBezTo>
                  <a:pt x="1203" y="170"/>
                  <a:pt x="1150" y="133"/>
                  <a:pt x="1093" y="102"/>
                </a:cubicBezTo>
                <a:cubicBezTo>
                  <a:pt x="1091" y="101"/>
                  <a:pt x="1090" y="99"/>
                  <a:pt x="1089" y="97"/>
                </a:cubicBezTo>
                <a:cubicBezTo>
                  <a:pt x="1089" y="95"/>
                  <a:pt x="1089" y="93"/>
                  <a:pt x="1090" y="91"/>
                </a:cubicBezTo>
                <a:cubicBezTo>
                  <a:pt x="1092" y="87"/>
                  <a:pt x="1097" y="85"/>
                  <a:pt x="1101" y="87"/>
                </a:cubicBezTo>
                <a:cubicBezTo>
                  <a:pt x="1160" y="118"/>
                  <a:pt x="1214" y="157"/>
                  <a:pt x="1262" y="202"/>
                </a:cubicBezTo>
                <a:cubicBezTo>
                  <a:pt x="1269" y="209"/>
                  <a:pt x="1277" y="216"/>
                  <a:pt x="1284" y="224"/>
                </a:cubicBezTo>
                <a:cubicBezTo>
                  <a:pt x="1287" y="227"/>
                  <a:pt x="1287" y="232"/>
                  <a:pt x="1284" y="236"/>
                </a:cubicBezTo>
                <a:cubicBezTo>
                  <a:pt x="1282" y="237"/>
                  <a:pt x="1280" y="238"/>
                  <a:pt x="1278" y="238"/>
                </a:cubicBezTo>
                <a:close/>
                <a:moveTo>
                  <a:pt x="254" y="207"/>
                </a:moveTo>
                <a:cubicBezTo>
                  <a:pt x="251" y="207"/>
                  <a:pt x="249" y="206"/>
                  <a:pt x="247" y="204"/>
                </a:cubicBezTo>
                <a:cubicBezTo>
                  <a:pt x="246" y="203"/>
                  <a:pt x="245" y="201"/>
                  <a:pt x="245" y="198"/>
                </a:cubicBezTo>
                <a:cubicBezTo>
                  <a:pt x="245" y="196"/>
                  <a:pt x="246" y="194"/>
                  <a:pt x="248" y="192"/>
                </a:cubicBezTo>
                <a:cubicBezTo>
                  <a:pt x="259" y="182"/>
                  <a:pt x="271" y="172"/>
                  <a:pt x="283" y="163"/>
                </a:cubicBezTo>
                <a:cubicBezTo>
                  <a:pt x="287" y="160"/>
                  <a:pt x="292" y="161"/>
                  <a:pt x="295" y="164"/>
                </a:cubicBezTo>
                <a:cubicBezTo>
                  <a:pt x="298" y="168"/>
                  <a:pt x="297" y="173"/>
                  <a:pt x="294" y="176"/>
                </a:cubicBezTo>
                <a:cubicBezTo>
                  <a:pt x="282" y="185"/>
                  <a:pt x="270" y="195"/>
                  <a:pt x="259" y="205"/>
                </a:cubicBezTo>
                <a:cubicBezTo>
                  <a:pt x="258" y="206"/>
                  <a:pt x="256" y="207"/>
                  <a:pt x="254" y="207"/>
                </a:cubicBezTo>
                <a:close/>
                <a:moveTo>
                  <a:pt x="325" y="151"/>
                </a:moveTo>
                <a:cubicBezTo>
                  <a:pt x="322" y="151"/>
                  <a:pt x="319" y="150"/>
                  <a:pt x="318" y="147"/>
                </a:cubicBezTo>
                <a:cubicBezTo>
                  <a:pt x="316" y="145"/>
                  <a:pt x="316" y="143"/>
                  <a:pt x="316" y="141"/>
                </a:cubicBezTo>
                <a:cubicBezTo>
                  <a:pt x="317" y="139"/>
                  <a:pt x="318" y="137"/>
                  <a:pt x="320" y="135"/>
                </a:cubicBezTo>
                <a:cubicBezTo>
                  <a:pt x="361" y="106"/>
                  <a:pt x="405" y="82"/>
                  <a:pt x="451" y="62"/>
                </a:cubicBezTo>
                <a:cubicBezTo>
                  <a:pt x="475" y="52"/>
                  <a:pt x="499" y="42"/>
                  <a:pt x="524" y="34"/>
                </a:cubicBezTo>
                <a:cubicBezTo>
                  <a:pt x="524" y="34"/>
                  <a:pt x="524" y="34"/>
                  <a:pt x="524" y="34"/>
                </a:cubicBezTo>
                <a:cubicBezTo>
                  <a:pt x="524" y="34"/>
                  <a:pt x="524" y="34"/>
                  <a:pt x="524" y="34"/>
                </a:cubicBezTo>
                <a:cubicBezTo>
                  <a:pt x="529" y="33"/>
                  <a:pt x="533" y="36"/>
                  <a:pt x="535" y="40"/>
                </a:cubicBezTo>
                <a:cubicBezTo>
                  <a:pt x="536" y="44"/>
                  <a:pt x="534" y="49"/>
                  <a:pt x="529" y="51"/>
                </a:cubicBezTo>
                <a:cubicBezTo>
                  <a:pt x="505" y="58"/>
                  <a:pt x="481" y="67"/>
                  <a:pt x="458" y="77"/>
                </a:cubicBezTo>
                <a:cubicBezTo>
                  <a:pt x="413" y="97"/>
                  <a:pt x="370" y="121"/>
                  <a:pt x="329" y="149"/>
                </a:cubicBezTo>
                <a:cubicBezTo>
                  <a:pt x="328" y="150"/>
                  <a:pt x="326" y="151"/>
                  <a:pt x="325" y="151"/>
                </a:cubicBezTo>
                <a:close/>
                <a:moveTo>
                  <a:pt x="1057" y="83"/>
                </a:moveTo>
                <a:cubicBezTo>
                  <a:pt x="1056" y="83"/>
                  <a:pt x="1054" y="83"/>
                  <a:pt x="1053" y="82"/>
                </a:cubicBezTo>
                <a:cubicBezTo>
                  <a:pt x="1040" y="76"/>
                  <a:pt x="1026" y="70"/>
                  <a:pt x="1012" y="65"/>
                </a:cubicBezTo>
                <a:cubicBezTo>
                  <a:pt x="1008" y="64"/>
                  <a:pt x="1005" y="59"/>
                  <a:pt x="1007" y="54"/>
                </a:cubicBezTo>
                <a:cubicBezTo>
                  <a:pt x="1009" y="50"/>
                  <a:pt x="1014" y="48"/>
                  <a:pt x="1018" y="49"/>
                </a:cubicBezTo>
                <a:cubicBezTo>
                  <a:pt x="1032" y="55"/>
                  <a:pt x="1046" y="61"/>
                  <a:pt x="1060" y="67"/>
                </a:cubicBezTo>
                <a:cubicBezTo>
                  <a:pt x="1065" y="69"/>
                  <a:pt x="1066" y="74"/>
                  <a:pt x="1064" y="78"/>
                </a:cubicBezTo>
                <a:cubicBezTo>
                  <a:pt x="1063" y="81"/>
                  <a:pt x="1060" y="83"/>
                  <a:pt x="1057" y="83"/>
                </a:cubicBezTo>
                <a:close/>
                <a:moveTo>
                  <a:pt x="972" y="51"/>
                </a:moveTo>
                <a:cubicBezTo>
                  <a:pt x="971" y="51"/>
                  <a:pt x="971" y="51"/>
                  <a:pt x="970" y="50"/>
                </a:cubicBezTo>
                <a:cubicBezTo>
                  <a:pt x="968" y="50"/>
                  <a:pt x="966" y="48"/>
                  <a:pt x="965" y="46"/>
                </a:cubicBezTo>
                <a:cubicBezTo>
                  <a:pt x="964" y="44"/>
                  <a:pt x="964" y="42"/>
                  <a:pt x="964" y="40"/>
                </a:cubicBezTo>
                <a:cubicBezTo>
                  <a:pt x="966" y="35"/>
                  <a:pt x="970" y="33"/>
                  <a:pt x="975" y="34"/>
                </a:cubicBezTo>
                <a:cubicBezTo>
                  <a:pt x="979" y="36"/>
                  <a:pt x="982" y="40"/>
                  <a:pt x="980" y="45"/>
                </a:cubicBezTo>
                <a:cubicBezTo>
                  <a:pt x="979" y="48"/>
                  <a:pt x="976" y="51"/>
                  <a:pt x="972" y="51"/>
                </a:cubicBezTo>
                <a:close/>
                <a:moveTo>
                  <a:pt x="570" y="39"/>
                </a:moveTo>
                <a:cubicBezTo>
                  <a:pt x="570" y="39"/>
                  <a:pt x="570" y="39"/>
                  <a:pt x="570" y="39"/>
                </a:cubicBezTo>
                <a:cubicBezTo>
                  <a:pt x="566" y="39"/>
                  <a:pt x="563" y="36"/>
                  <a:pt x="562" y="32"/>
                </a:cubicBezTo>
                <a:cubicBezTo>
                  <a:pt x="561" y="28"/>
                  <a:pt x="564" y="23"/>
                  <a:pt x="568" y="22"/>
                </a:cubicBezTo>
                <a:cubicBezTo>
                  <a:pt x="573" y="21"/>
                  <a:pt x="577" y="24"/>
                  <a:pt x="578" y="28"/>
                </a:cubicBezTo>
                <a:cubicBezTo>
                  <a:pt x="579" y="31"/>
                  <a:pt x="579" y="33"/>
                  <a:pt x="577" y="35"/>
                </a:cubicBezTo>
                <a:cubicBezTo>
                  <a:pt x="577" y="36"/>
                  <a:pt x="575" y="37"/>
                  <a:pt x="573" y="38"/>
                </a:cubicBezTo>
                <a:cubicBezTo>
                  <a:pt x="574" y="38"/>
                  <a:pt x="574" y="38"/>
                  <a:pt x="574" y="38"/>
                </a:cubicBezTo>
                <a:cubicBezTo>
                  <a:pt x="572" y="39"/>
                  <a:pt x="572" y="39"/>
                  <a:pt x="572" y="39"/>
                </a:cubicBezTo>
                <a:cubicBezTo>
                  <a:pt x="572" y="39"/>
                  <a:pt x="571" y="39"/>
                  <a:pt x="570" y="39"/>
                </a:cubicBezTo>
                <a:close/>
                <a:moveTo>
                  <a:pt x="929" y="39"/>
                </a:moveTo>
                <a:cubicBezTo>
                  <a:pt x="928" y="39"/>
                  <a:pt x="927" y="39"/>
                  <a:pt x="927" y="38"/>
                </a:cubicBezTo>
                <a:cubicBezTo>
                  <a:pt x="869" y="24"/>
                  <a:pt x="810" y="17"/>
                  <a:pt x="750" y="17"/>
                </a:cubicBezTo>
                <a:cubicBezTo>
                  <a:pt x="744" y="17"/>
                  <a:pt x="738" y="17"/>
                  <a:pt x="733" y="17"/>
                </a:cubicBezTo>
                <a:cubicBezTo>
                  <a:pt x="724" y="17"/>
                  <a:pt x="714" y="18"/>
                  <a:pt x="705" y="18"/>
                </a:cubicBezTo>
                <a:cubicBezTo>
                  <a:pt x="700" y="19"/>
                  <a:pt x="696" y="15"/>
                  <a:pt x="696" y="10"/>
                </a:cubicBezTo>
                <a:cubicBezTo>
                  <a:pt x="695" y="6"/>
                  <a:pt x="699" y="2"/>
                  <a:pt x="704" y="1"/>
                </a:cubicBezTo>
                <a:cubicBezTo>
                  <a:pt x="713" y="1"/>
                  <a:pt x="723" y="0"/>
                  <a:pt x="733" y="0"/>
                </a:cubicBezTo>
                <a:cubicBezTo>
                  <a:pt x="738" y="0"/>
                  <a:pt x="744" y="0"/>
                  <a:pt x="750" y="0"/>
                </a:cubicBezTo>
                <a:cubicBezTo>
                  <a:pt x="811" y="0"/>
                  <a:pt x="872" y="7"/>
                  <a:pt x="931" y="22"/>
                </a:cubicBezTo>
                <a:cubicBezTo>
                  <a:pt x="933" y="23"/>
                  <a:pt x="935" y="24"/>
                  <a:pt x="936" y="26"/>
                </a:cubicBezTo>
                <a:cubicBezTo>
                  <a:pt x="937" y="28"/>
                  <a:pt x="938" y="30"/>
                  <a:pt x="937" y="32"/>
                </a:cubicBezTo>
                <a:cubicBezTo>
                  <a:pt x="936" y="36"/>
                  <a:pt x="933" y="39"/>
                  <a:pt x="929" y="39"/>
                </a:cubicBezTo>
                <a:close/>
                <a:moveTo>
                  <a:pt x="614" y="29"/>
                </a:moveTo>
                <a:cubicBezTo>
                  <a:pt x="610" y="29"/>
                  <a:pt x="607" y="26"/>
                  <a:pt x="606" y="22"/>
                </a:cubicBezTo>
                <a:cubicBezTo>
                  <a:pt x="605" y="18"/>
                  <a:pt x="608" y="13"/>
                  <a:pt x="613" y="12"/>
                </a:cubicBezTo>
                <a:cubicBezTo>
                  <a:pt x="628" y="10"/>
                  <a:pt x="643" y="7"/>
                  <a:pt x="658" y="6"/>
                </a:cubicBezTo>
                <a:cubicBezTo>
                  <a:pt x="658" y="6"/>
                  <a:pt x="658" y="6"/>
                  <a:pt x="658" y="6"/>
                </a:cubicBezTo>
                <a:cubicBezTo>
                  <a:pt x="663" y="5"/>
                  <a:pt x="667" y="8"/>
                  <a:pt x="668" y="13"/>
                </a:cubicBezTo>
                <a:cubicBezTo>
                  <a:pt x="668" y="18"/>
                  <a:pt x="665" y="22"/>
                  <a:pt x="660" y="22"/>
                </a:cubicBezTo>
                <a:cubicBezTo>
                  <a:pt x="645" y="24"/>
                  <a:pt x="631" y="26"/>
                  <a:pt x="616" y="29"/>
                </a:cubicBezTo>
                <a:cubicBezTo>
                  <a:pt x="615" y="29"/>
                  <a:pt x="615" y="29"/>
                  <a:pt x="614" y="29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31117" y="2875919"/>
            <a:ext cx="7527225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5750" b="1" i="0" u="none" strike="noStrike" kern="1200" cap="none" spc="0" normalizeH="0" baseline="0" noProof="0">
                <a:ln>
                  <a:noFill/>
                </a:ln>
                <a:effectLst>
                  <a:outerShdw blurRad="292100" sx="102000" sy="102000" algn="ctr" rotWithShape="0">
                    <a:srgbClr val="377DFF">
                      <a:lumMod val="75000"/>
                      <a:alpha val="60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THANK </a:t>
            </a:r>
            <a:r>
              <a:rPr kumimoji="0" lang="en-US" sz="5750" b="1" i="0" u="none" strike="noStrike" kern="1200" cap="none" spc="0" normalizeH="0" baseline="0" noProof="0">
                <a:ln>
                  <a:noFill/>
                </a:ln>
                <a:effectLst>
                  <a:outerShdw blurRad="292100" sx="102000" sy="102000" algn="ctr" rotWithShape="0">
                    <a:srgbClr val="377DFF">
                      <a:lumMod val="75000"/>
                      <a:alpha val="60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YOU</a:t>
            </a:r>
            <a:endParaRPr kumimoji="0" lang="en-US" sz="5750" b="1" i="0" u="none" strike="noStrike" kern="1200" cap="none" spc="0" normalizeH="0" baseline="0" noProof="0">
              <a:ln>
                <a:noFill/>
              </a:ln>
              <a:effectLst>
                <a:outerShdw blurRad="292100" sx="102000" sy="102000" algn="ctr" rotWithShape="0">
                  <a:srgbClr val="377DFF">
                    <a:lumMod val="75000"/>
                    <a:alpha val="60000"/>
                  </a:srgbClr>
                </a:outerShdw>
              </a:effectLst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Isosceles Triangle 21"/>
          <p:cNvSpPr/>
          <p:nvPr/>
        </p:nvSpPr>
        <p:spPr>
          <a:xfrm rot="3613037">
            <a:off x="770694" y="3730565"/>
            <a:ext cx="606382" cy="5125746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Isosceles Triangle 22"/>
          <p:cNvSpPr/>
          <p:nvPr/>
        </p:nvSpPr>
        <p:spPr>
          <a:xfrm rot="4497915">
            <a:off x="-1653932" y="2994437"/>
            <a:ext cx="606382" cy="5125746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Isosceles Triangle 23"/>
          <p:cNvSpPr/>
          <p:nvPr/>
        </p:nvSpPr>
        <p:spPr>
          <a:xfrm rot="5400000">
            <a:off x="-788485" y="800812"/>
            <a:ext cx="606382" cy="5125746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Isosceles Triangle 24"/>
          <p:cNvSpPr/>
          <p:nvPr/>
        </p:nvSpPr>
        <p:spPr>
          <a:xfrm rot="6321745">
            <a:off x="215255" y="-671167"/>
            <a:ext cx="606382" cy="5125746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Isosceles Triangle 25"/>
          <p:cNvSpPr/>
          <p:nvPr/>
        </p:nvSpPr>
        <p:spPr>
          <a:xfrm rot="7230427">
            <a:off x="-253387" y="-2512865"/>
            <a:ext cx="606382" cy="5125746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Isosceles Triangle 26"/>
          <p:cNvSpPr/>
          <p:nvPr/>
        </p:nvSpPr>
        <p:spPr>
          <a:xfrm rot="8862247">
            <a:off x="3598170" y="-2209774"/>
            <a:ext cx="606382" cy="3911242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Isosceles Triangle 27"/>
          <p:cNvSpPr/>
          <p:nvPr/>
        </p:nvSpPr>
        <p:spPr>
          <a:xfrm rot="1866752">
            <a:off x="3663982" y="5367813"/>
            <a:ext cx="606382" cy="3335176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28"/>
          <p:cNvSpPr/>
          <p:nvPr/>
        </p:nvSpPr>
        <p:spPr>
          <a:xfrm>
            <a:off x="5654180" y="6175299"/>
            <a:ext cx="606382" cy="3335176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Isosceles Triangle 29"/>
          <p:cNvSpPr/>
          <p:nvPr/>
        </p:nvSpPr>
        <p:spPr>
          <a:xfrm rot="12401311">
            <a:off x="7963788" y="-2814372"/>
            <a:ext cx="606382" cy="3911242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Isosceles Triangle 30"/>
          <p:cNvSpPr/>
          <p:nvPr/>
        </p:nvSpPr>
        <p:spPr>
          <a:xfrm rot="14353407">
            <a:off x="10497492" y="-1844998"/>
            <a:ext cx="606382" cy="5160283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Isosceles Triangle 31"/>
          <p:cNvSpPr/>
          <p:nvPr/>
        </p:nvSpPr>
        <p:spPr>
          <a:xfrm rot="15113362">
            <a:off x="13150608" y="-1454229"/>
            <a:ext cx="606382" cy="5160283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sosceles Triangle 33"/>
          <p:cNvSpPr/>
          <p:nvPr/>
        </p:nvSpPr>
        <p:spPr>
          <a:xfrm rot="16200000" flipH="1">
            <a:off x="11931452" y="800812"/>
            <a:ext cx="606382" cy="5125746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Isosceles Triangle 34"/>
          <p:cNvSpPr/>
          <p:nvPr/>
        </p:nvSpPr>
        <p:spPr>
          <a:xfrm rot="17866094">
            <a:off x="10148109" y="3355985"/>
            <a:ext cx="606382" cy="5160283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Isosceles Triangle 35"/>
          <p:cNvSpPr/>
          <p:nvPr/>
        </p:nvSpPr>
        <p:spPr>
          <a:xfrm rot="19685964">
            <a:off x="8182698" y="4985665"/>
            <a:ext cx="606382" cy="5160283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Isosceles Triangle 36"/>
          <p:cNvSpPr/>
          <p:nvPr/>
        </p:nvSpPr>
        <p:spPr>
          <a:xfrm rot="17409105">
            <a:off x="13092535" y="3228240"/>
            <a:ext cx="606382" cy="5160283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Isosceles Triangle 37"/>
          <p:cNvSpPr/>
          <p:nvPr/>
        </p:nvSpPr>
        <p:spPr>
          <a:xfrm rot="18581234">
            <a:off x="11187970" y="5455351"/>
            <a:ext cx="606382" cy="5160283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Isosceles Triangle 38"/>
          <p:cNvSpPr/>
          <p:nvPr/>
        </p:nvSpPr>
        <p:spPr>
          <a:xfrm rot="2676964">
            <a:off x="1672468" y="5926305"/>
            <a:ext cx="606382" cy="3335176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6947E-6 1.66667E-6 L 0.07578 -0.07801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390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17407E-6 2.59259E-6 L 0.06985 -0.11783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89" y="-589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5764E-6 4.07407E-6 L 0.04648 -0.12408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4" y="-6204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74587E-6 -4.25926E-6 L 0.0013 -0.07164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3588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459E-6 -7.40741E-7 L -0.01614 -0.0464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-232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5.05143E-7 7.40741E-7 L -0.09074 -0.14352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37" y="-717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84963E-6 5E-6 L -0.02826 -0.0246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3" y="-123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62739E-7 -7.40741E-7 L -0.13377 -0.08843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92" y="-4421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8327E-6 -3.51852E-6 L -0.08157 0.00475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81" y="231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14816E-6 -3.7037E-7 L -0.10656 0.06377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31" y="3183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4574E-6 4.07407E-6 L 0.03528 -0.0375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4" y="-1875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28603E-6 1.48148E-6 L -0.01699 0.0546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3" y="273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5311E-7 2.77778E-6 L 0.01966 0.0606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3" y="303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02851E-6 4.07407E-6 L 0.05299 0.0478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49" y="2384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14E-6 -1.85185E-7 L 0.09107 0.0454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50" y="2269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467E-6 -3.51852E-6 L 0.07395 0.00961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7" y="475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86551E-6 -9.25926E-7 L 0.11196 -0.04653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98" y="-2326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9" presetClass="entr" presetSubtype="0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7" dur="1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8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9" dur="1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0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1" dur="1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2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3" dur="1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4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5" dur="1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6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7" dur="1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8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9" dur="1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0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11" dur="1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2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3" dur="1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8" grpId="1" bldLvl="0" animBg="1"/>
      <p:bldP spid="9" grpId="0" bldLvl="0" animBg="1"/>
      <p:bldP spid="9" grpId="1" bldLvl="0" animBg="1"/>
      <p:bldP spid="10" grpId="0" bldLvl="0" animBg="1"/>
      <p:bldP spid="10" grpId="1" bldLvl="0" animBg="1"/>
      <p:bldP spid="11" grpId="0" bldLvl="0" animBg="1"/>
      <p:bldP spid="11" grpId="1" bldLvl="0" animBg="1"/>
      <p:bldP spid="12" grpId="0" bldLvl="0" animBg="1"/>
      <p:bldP spid="12" grpId="1" bldLvl="0" animBg="1"/>
      <p:bldP spid="13" grpId="0" bldLvl="0" animBg="1"/>
      <p:bldP spid="13" grpId="1" bldLvl="0" animBg="1"/>
      <p:bldP spid="14" grpId="0" bldLvl="0" animBg="1"/>
      <p:bldP spid="14" grpId="1" bldLvl="0" animBg="1"/>
      <p:bldP spid="15" grpId="0" bldLvl="0" animBg="1"/>
      <p:bldP spid="15" grpId="1" bldLvl="0" animBg="1"/>
      <p:bldP spid="16" grpId="0" bldLvl="0" animBg="1"/>
      <p:bldP spid="16" grpId="1" bldLvl="0" animBg="1"/>
      <p:bldP spid="4" grpId="0"/>
      <p:bldP spid="22" grpId="0" bldLvl="0" animBg="1"/>
      <p:bldP spid="23" grpId="0" bldLvl="0" animBg="1"/>
      <p:bldP spid="24" grpId="0" bldLvl="0" animBg="1"/>
      <p:bldP spid="25" grpId="0" bldLvl="0" animBg="1"/>
      <p:bldP spid="26" grpId="0" bldLvl="0" animBg="1"/>
      <p:bldP spid="27" grpId="0" bldLvl="0" animBg="1"/>
      <p:bldP spid="28" grpId="0" bldLvl="0" animBg="1"/>
      <p:bldP spid="29" grpId="0" bldLvl="0" animBg="1"/>
      <p:bldP spid="30" grpId="0" bldLvl="0" animBg="1"/>
      <p:bldP spid="31" grpId="0" bldLvl="0" animBg="1"/>
      <p:bldP spid="32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: Rounded Corners 53"/>
          <p:cNvSpPr/>
          <p:nvPr/>
        </p:nvSpPr>
        <p:spPr>
          <a:xfrm>
            <a:off x="853440" y="2712085"/>
            <a:ext cx="3024505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新增服务器需重复所有部署操作  </a:t>
            </a: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: Rounded Corners 54"/>
          <p:cNvSpPr/>
          <p:nvPr/>
        </p:nvSpPr>
        <p:spPr>
          <a:xfrm>
            <a:off x="1185545" y="2333625"/>
            <a:ext cx="2448560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几乎不提供任何软件</a:t>
            </a: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支持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: Rounded Corners 55"/>
          <p:cNvSpPr/>
          <p:nvPr/>
        </p:nvSpPr>
        <p:spPr>
          <a:xfrm>
            <a:off x="2165985" y="1955165"/>
            <a:ext cx="1384935" cy="27241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不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易用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: Rounded Corners 52"/>
          <p:cNvSpPr/>
          <p:nvPr/>
        </p:nvSpPr>
        <p:spPr>
          <a:xfrm>
            <a:off x="1082675" y="3851275"/>
            <a:ext cx="2794635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受限于硬件可靠性，易出问题 </a:t>
            </a: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: Rounded Corners 51"/>
          <p:cNvSpPr/>
          <p:nvPr/>
        </p:nvSpPr>
        <p:spPr>
          <a:xfrm>
            <a:off x="2245360" y="4229735"/>
            <a:ext cx="1388745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需手工备份</a:t>
            </a: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: Rounded Corners 50"/>
          <p:cNvSpPr/>
          <p:nvPr/>
        </p:nvSpPr>
        <p:spPr>
          <a:xfrm>
            <a:off x="2245995" y="4608195"/>
            <a:ext cx="1304925" cy="272415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不稳定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2947554" y="1462604"/>
            <a:ext cx="3709147" cy="3921868"/>
            <a:chOff x="15404228" y="2924696"/>
            <a:chExt cx="7419260" cy="7844758"/>
          </a:xfrm>
          <a:solidFill>
            <a:schemeClr val="bg1">
              <a:lumMod val="95000"/>
            </a:schemeClr>
          </a:solidFill>
        </p:grpSpPr>
        <p:sp>
          <p:nvSpPr>
            <p:cNvPr id="73" name="Parallelogram 72"/>
            <p:cNvSpPr/>
            <p:nvPr/>
          </p:nvSpPr>
          <p:spPr>
            <a:xfrm flipH="1" flipV="1">
              <a:off x="15428373" y="6843713"/>
              <a:ext cx="3639774" cy="3925741"/>
            </a:xfrm>
            <a:prstGeom prst="parallelogram">
              <a:avLst>
                <a:gd name="adj" fmla="val 4626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Parallelogram 73"/>
            <p:cNvSpPr/>
            <p:nvPr/>
          </p:nvSpPr>
          <p:spPr>
            <a:xfrm flipH="1">
              <a:off x="15404228" y="2924696"/>
              <a:ext cx="4177988" cy="3925741"/>
            </a:xfrm>
            <a:prstGeom prst="parallelogram">
              <a:avLst>
                <a:gd name="adj" fmla="val 4571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7190470" y="2924696"/>
              <a:ext cx="5633018" cy="781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7" name="Rectangle: Rounded Corners 36"/>
          <p:cNvSpPr/>
          <p:nvPr/>
        </p:nvSpPr>
        <p:spPr>
          <a:xfrm>
            <a:off x="4185920" y="4427220"/>
            <a:ext cx="1241425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网络攻击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: Rounded Corners 37"/>
          <p:cNvSpPr/>
          <p:nvPr/>
        </p:nvSpPr>
        <p:spPr>
          <a:xfrm>
            <a:off x="4406900" y="3865245"/>
            <a:ext cx="1188720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数据</a:t>
            </a: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丢失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: Rounded Corners 38"/>
          <p:cNvSpPr/>
          <p:nvPr/>
        </p:nvSpPr>
        <p:spPr>
          <a:xfrm>
            <a:off x="4022480" y="5098009"/>
            <a:ext cx="1155658" cy="27251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不安全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: Rounded Corners 41"/>
          <p:cNvSpPr/>
          <p:nvPr/>
        </p:nvSpPr>
        <p:spPr>
          <a:xfrm>
            <a:off x="3619500" y="2663190"/>
            <a:ext cx="1942465" cy="297180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IDC</a:t>
            </a: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选择，系统维护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: Rounded Corners 42"/>
          <p:cNvSpPr/>
          <p:nvPr/>
        </p:nvSpPr>
        <p:spPr>
          <a:xfrm>
            <a:off x="4013298" y="1474487"/>
            <a:ext cx="1155658" cy="27251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管理难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Rectangle: Rounded Corners 43"/>
          <p:cNvSpPr/>
          <p:nvPr/>
        </p:nvSpPr>
        <p:spPr>
          <a:xfrm>
            <a:off x="3475990" y="2142490"/>
            <a:ext cx="2016760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运营管理日趋复杂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4896387" y="1462604"/>
            <a:ext cx="3609367" cy="3921869"/>
            <a:chOff x="15603814" y="2924696"/>
            <a:chExt cx="7219674" cy="7844760"/>
          </a:xfrm>
          <a:solidFill>
            <a:schemeClr val="bg1">
              <a:lumMod val="95000"/>
            </a:schemeClr>
          </a:solidFill>
        </p:grpSpPr>
        <p:sp>
          <p:nvSpPr>
            <p:cNvPr id="65" name="Parallelogram 64"/>
            <p:cNvSpPr/>
            <p:nvPr/>
          </p:nvSpPr>
          <p:spPr>
            <a:xfrm flipH="1" flipV="1">
              <a:off x="15621300" y="6843715"/>
              <a:ext cx="3446847" cy="3925741"/>
            </a:xfrm>
            <a:prstGeom prst="parallelogram">
              <a:avLst>
                <a:gd name="adj" fmla="val 4128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Parallelogram 65"/>
            <p:cNvSpPr/>
            <p:nvPr/>
          </p:nvSpPr>
          <p:spPr>
            <a:xfrm flipH="1">
              <a:off x="15603814" y="2924696"/>
              <a:ext cx="3446847" cy="3925741"/>
            </a:xfrm>
            <a:prstGeom prst="parallelogram">
              <a:avLst>
                <a:gd name="adj" fmla="val 4128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17190470" y="2924696"/>
              <a:ext cx="5633018" cy="781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" name="Rectangle: Rounded Corners 29"/>
          <p:cNvSpPr/>
          <p:nvPr/>
        </p:nvSpPr>
        <p:spPr>
          <a:xfrm>
            <a:off x="6089650" y="4568825"/>
            <a:ext cx="1154430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业务</a:t>
            </a: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突增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: Rounded Corners 30"/>
          <p:cNvSpPr/>
          <p:nvPr/>
        </p:nvSpPr>
        <p:spPr>
          <a:xfrm>
            <a:off x="5492750" y="4154805"/>
            <a:ext cx="1916430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业务需求相应</a:t>
            </a: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缓慢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: Rounded Corners 31"/>
          <p:cNvSpPr/>
          <p:nvPr/>
        </p:nvSpPr>
        <p:spPr>
          <a:xfrm>
            <a:off x="5932352" y="3740835"/>
            <a:ext cx="1476917" cy="272510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0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负载难以</a:t>
            </a: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预测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: Rounded Corners 27"/>
          <p:cNvSpPr/>
          <p:nvPr/>
        </p:nvSpPr>
        <p:spPr>
          <a:xfrm>
            <a:off x="5871386" y="5098009"/>
            <a:ext cx="1155658" cy="27251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无弹性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: Rounded Corners 25"/>
          <p:cNvSpPr/>
          <p:nvPr/>
        </p:nvSpPr>
        <p:spPr>
          <a:xfrm>
            <a:off x="6154420" y="2828925"/>
            <a:ext cx="1268730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交付周期长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: Rounded Corners 26"/>
          <p:cNvSpPr/>
          <p:nvPr/>
        </p:nvSpPr>
        <p:spPr>
          <a:xfrm>
            <a:off x="5811520" y="2414905"/>
            <a:ext cx="1529715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资源利用</a:t>
            </a: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低下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: Rounded Corners 24"/>
          <p:cNvSpPr/>
          <p:nvPr/>
        </p:nvSpPr>
        <p:spPr>
          <a:xfrm>
            <a:off x="5862204" y="1474487"/>
            <a:ext cx="1155658" cy="27251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成本高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: Rounded Corners 22"/>
          <p:cNvSpPr/>
          <p:nvPr/>
        </p:nvSpPr>
        <p:spPr>
          <a:xfrm>
            <a:off x="5697855" y="2000885"/>
            <a:ext cx="1630045" cy="27241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成本费用</a:t>
            </a:r>
            <a:r>
              <a: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增加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6754106" y="1462604"/>
            <a:ext cx="4656153" cy="3921869"/>
            <a:chOff x="15603814" y="2924696"/>
            <a:chExt cx="9313518" cy="7844760"/>
          </a:xfrm>
          <a:solidFill>
            <a:schemeClr val="bg1">
              <a:lumMod val="95000"/>
            </a:schemeClr>
          </a:solidFill>
        </p:grpSpPr>
        <p:sp>
          <p:nvSpPr>
            <p:cNvPr id="29" name="Parallelogram 28"/>
            <p:cNvSpPr/>
            <p:nvPr/>
          </p:nvSpPr>
          <p:spPr>
            <a:xfrm flipH="1" flipV="1">
              <a:off x="15621300" y="6843715"/>
              <a:ext cx="3446847" cy="3925741"/>
            </a:xfrm>
            <a:prstGeom prst="parallelogram">
              <a:avLst>
                <a:gd name="adj" fmla="val 4128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Parallelogram 18"/>
            <p:cNvSpPr/>
            <p:nvPr/>
          </p:nvSpPr>
          <p:spPr>
            <a:xfrm flipH="1">
              <a:off x="15603814" y="2924696"/>
              <a:ext cx="3446847" cy="3925741"/>
            </a:xfrm>
            <a:prstGeom prst="parallelogram">
              <a:avLst>
                <a:gd name="adj" fmla="val 4128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7190470" y="2924696"/>
              <a:ext cx="7726862" cy="781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" name="Freeform 5"/>
          <p:cNvSpPr/>
          <p:nvPr/>
        </p:nvSpPr>
        <p:spPr bwMode="auto">
          <a:xfrm>
            <a:off x="1566370" y="3390588"/>
            <a:ext cx="6870353" cy="84507"/>
          </a:xfrm>
          <a:custGeom>
            <a:avLst/>
            <a:gdLst>
              <a:gd name="T0" fmla="*/ 0 w 3600"/>
              <a:gd name="T1" fmla="*/ 20 h 44"/>
              <a:gd name="T2" fmla="*/ 900 w 3600"/>
              <a:gd name="T3" fmla="*/ 5 h 44"/>
              <a:gd name="T4" fmla="*/ 1125 w 3600"/>
              <a:gd name="T5" fmla="*/ 3 h 44"/>
              <a:gd name="T6" fmla="*/ 1350 w 3600"/>
              <a:gd name="T7" fmla="*/ 2 h 44"/>
              <a:gd name="T8" fmla="*/ 1575 w 3600"/>
              <a:gd name="T9" fmla="*/ 1 h 44"/>
              <a:gd name="T10" fmla="*/ 1800 w 3600"/>
              <a:gd name="T11" fmla="*/ 0 h 44"/>
              <a:gd name="T12" fmla="*/ 2700 w 3600"/>
              <a:gd name="T13" fmla="*/ 3 h 44"/>
              <a:gd name="T14" fmla="*/ 2925 w 3600"/>
              <a:gd name="T15" fmla="*/ 6 h 44"/>
              <a:gd name="T16" fmla="*/ 3150 w 3600"/>
              <a:gd name="T17" fmla="*/ 9 h 44"/>
              <a:gd name="T18" fmla="*/ 3600 w 3600"/>
              <a:gd name="T19" fmla="*/ 20 h 44"/>
              <a:gd name="T20" fmla="*/ 3600 w 3600"/>
              <a:gd name="T21" fmla="*/ 24 h 44"/>
              <a:gd name="T22" fmla="*/ 3150 w 3600"/>
              <a:gd name="T23" fmla="*/ 35 h 44"/>
              <a:gd name="T24" fmla="*/ 2925 w 3600"/>
              <a:gd name="T25" fmla="*/ 38 h 44"/>
              <a:gd name="T26" fmla="*/ 2700 w 3600"/>
              <a:gd name="T27" fmla="*/ 41 h 44"/>
              <a:gd name="T28" fmla="*/ 1800 w 3600"/>
              <a:gd name="T29" fmla="*/ 44 h 44"/>
              <a:gd name="T30" fmla="*/ 1575 w 3600"/>
              <a:gd name="T31" fmla="*/ 43 h 44"/>
              <a:gd name="T32" fmla="*/ 1350 w 3600"/>
              <a:gd name="T33" fmla="*/ 42 h 44"/>
              <a:gd name="T34" fmla="*/ 1125 w 3600"/>
              <a:gd name="T35" fmla="*/ 41 h 44"/>
              <a:gd name="T36" fmla="*/ 900 w 3600"/>
              <a:gd name="T37" fmla="*/ 39 h 44"/>
              <a:gd name="T38" fmla="*/ 0 w 3600"/>
              <a:gd name="T39" fmla="*/ 24 h 44"/>
              <a:gd name="T40" fmla="*/ 0 w 3600"/>
              <a:gd name="T41" fmla="*/ 2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600" h="44">
                <a:moveTo>
                  <a:pt x="0" y="20"/>
                </a:moveTo>
                <a:cubicBezTo>
                  <a:pt x="300" y="12"/>
                  <a:pt x="600" y="8"/>
                  <a:pt x="900" y="5"/>
                </a:cubicBezTo>
                <a:cubicBezTo>
                  <a:pt x="1125" y="3"/>
                  <a:pt x="1125" y="3"/>
                  <a:pt x="1125" y="3"/>
                </a:cubicBezTo>
                <a:cubicBezTo>
                  <a:pt x="1350" y="2"/>
                  <a:pt x="1350" y="2"/>
                  <a:pt x="1350" y="2"/>
                </a:cubicBezTo>
                <a:cubicBezTo>
                  <a:pt x="1425" y="2"/>
                  <a:pt x="1500" y="1"/>
                  <a:pt x="1575" y="1"/>
                </a:cubicBezTo>
                <a:cubicBezTo>
                  <a:pt x="1800" y="0"/>
                  <a:pt x="1800" y="0"/>
                  <a:pt x="1800" y="0"/>
                </a:cubicBezTo>
                <a:cubicBezTo>
                  <a:pt x="2100" y="0"/>
                  <a:pt x="2400" y="1"/>
                  <a:pt x="2700" y="3"/>
                </a:cubicBezTo>
                <a:cubicBezTo>
                  <a:pt x="2925" y="6"/>
                  <a:pt x="2925" y="6"/>
                  <a:pt x="2925" y="6"/>
                </a:cubicBezTo>
                <a:cubicBezTo>
                  <a:pt x="3150" y="9"/>
                  <a:pt x="3150" y="9"/>
                  <a:pt x="3150" y="9"/>
                </a:cubicBezTo>
                <a:cubicBezTo>
                  <a:pt x="3300" y="12"/>
                  <a:pt x="3450" y="15"/>
                  <a:pt x="3600" y="20"/>
                </a:cubicBezTo>
                <a:cubicBezTo>
                  <a:pt x="3600" y="24"/>
                  <a:pt x="3600" y="24"/>
                  <a:pt x="3600" y="24"/>
                </a:cubicBezTo>
                <a:cubicBezTo>
                  <a:pt x="3450" y="29"/>
                  <a:pt x="3300" y="32"/>
                  <a:pt x="3150" y="35"/>
                </a:cubicBezTo>
                <a:cubicBezTo>
                  <a:pt x="2925" y="38"/>
                  <a:pt x="2925" y="38"/>
                  <a:pt x="2925" y="38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400" y="43"/>
                  <a:pt x="2100" y="44"/>
                  <a:pt x="1800" y="44"/>
                </a:cubicBezTo>
                <a:cubicBezTo>
                  <a:pt x="1575" y="43"/>
                  <a:pt x="1575" y="43"/>
                  <a:pt x="1575" y="43"/>
                </a:cubicBezTo>
                <a:cubicBezTo>
                  <a:pt x="1500" y="43"/>
                  <a:pt x="1425" y="42"/>
                  <a:pt x="1350" y="42"/>
                </a:cubicBezTo>
                <a:cubicBezTo>
                  <a:pt x="1125" y="41"/>
                  <a:pt x="1125" y="41"/>
                  <a:pt x="1125" y="41"/>
                </a:cubicBezTo>
                <a:cubicBezTo>
                  <a:pt x="900" y="39"/>
                  <a:pt x="900" y="39"/>
                  <a:pt x="900" y="39"/>
                </a:cubicBezTo>
                <a:cubicBezTo>
                  <a:pt x="600" y="36"/>
                  <a:pt x="300" y="32"/>
                  <a:pt x="0" y="24"/>
                </a:cubicBezTo>
                <a:lnTo>
                  <a:pt x="0" y="20"/>
                </a:lnTo>
                <a:close/>
              </a:path>
            </a:pathLst>
          </a:custGeom>
          <a:solidFill>
            <a:schemeClr val="tx1">
              <a:lumMod val="90000"/>
              <a:lumOff val="10000"/>
              <a:alpha val="11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Freeform 7"/>
          <p:cNvSpPr/>
          <p:nvPr/>
        </p:nvSpPr>
        <p:spPr bwMode="auto">
          <a:xfrm>
            <a:off x="4902325" y="1443933"/>
            <a:ext cx="796099" cy="3969932"/>
          </a:xfrm>
          <a:custGeom>
            <a:avLst/>
            <a:gdLst>
              <a:gd name="T0" fmla="*/ 2 w 829"/>
              <a:gd name="T1" fmla="*/ 4128 h 4134"/>
              <a:gd name="T2" fmla="*/ 601 w 829"/>
              <a:gd name="T3" fmla="*/ 2067 h 4134"/>
              <a:gd name="T4" fmla="*/ 14 w 829"/>
              <a:gd name="T5" fmla="*/ 64 h 4134"/>
              <a:gd name="T6" fmla="*/ 0 w 829"/>
              <a:gd name="T7" fmla="*/ 0 h 4134"/>
              <a:gd name="T8" fmla="*/ 829 w 829"/>
              <a:gd name="T9" fmla="*/ 2067 h 4134"/>
              <a:gd name="T10" fmla="*/ 0 w 829"/>
              <a:gd name="T11" fmla="*/ 4134 h 4134"/>
              <a:gd name="T12" fmla="*/ 2 w 829"/>
              <a:gd name="T13" fmla="*/ 4128 h 4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29" h="4134">
                <a:moveTo>
                  <a:pt x="2" y="4128"/>
                </a:moveTo>
                <a:lnTo>
                  <a:pt x="601" y="2067"/>
                </a:lnTo>
                <a:lnTo>
                  <a:pt x="14" y="64"/>
                </a:lnTo>
                <a:lnTo>
                  <a:pt x="0" y="0"/>
                </a:lnTo>
                <a:lnTo>
                  <a:pt x="829" y="2067"/>
                </a:lnTo>
                <a:lnTo>
                  <a:pt x="0" y="4134"/>
                </a:lnTo>
                <a:lnTo>
                  <a:pt x="2" y="4128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3600000" scaled="0"/>
          </a:gradFill>
          <a:ln>
            <a:noFill/>
          </a:ln>
          <a:effectLst>
            <a:outerShdw blurRad="393700" dist="88900" dir="8100000" algn="tr" rotWithShape="0">
              <a:schemeClr val="accent3">
                <a:lumMod val="50000"/>
                <a:alpha val="41000"/>
              </a:schemeClr>
            </a:outerShdw>
          </a:effec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5"/>
          <p:cNvSpPr/>
          <p:nvPr/>
        </p:nvSpPr>
        <p:spPr bwMode="auto">
          <a:xfrm rot="5400000">
            <a:off x="1289897" y="3092421"/>
            <a:ext cx="725797" cy="672555"/>
          </a:xfrm>
          <a:custGeom>
            <a:avLst/>
            <a:gdLst>
              <a:gd name="T0" fmla="*/ 592 w 1184"/>
              <a:gd name="T1" fmla="*/ 824 h 1096"/>
              <a:gd name="T2" fmla="*/ 1184 w 1184"/>
              <a:gd name="T3" fmla="*/ 1096 h 1096"/>
              <a:gd name="T4" fmla="*/ 996 w 1184"/>
              <a:gd name="T5" fmla="*/ 492 h 1096"/>
              <a:gd name="T6" fmla="*/ 592 w 1184"/>
              <a:gd name="T7" fmla="*/ 0 h 1096"/>
              <a:gd name="T8" fmla="*/ 188 w 1184"/>
              <a:gd name="T9" fmla="*/ 492 h 1096"/>
              <a:gd name="T10" fmla="*/ 0 w 1184"/>
              <a:gd name="T11" fmla="*/ 1096 h 1096"/>
              <a:gd name="T12" fmla="*/ 592 w 1184"/>
              <a:gd name="T13" fmla="*/ 824 h 10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84" h="1096">
                <a:moveTo>
                  <a:pt x="592" y="824"/>
                </a:moveTo>
                <a:cubicBezTo>
                  <a:pt x="932" y="824"/>
                  <a:pt x="1184" y="1096"/>
                  <a:pt x="1184" y="1096"/>
                </a:cubicBezTo>
                <a:cubicBezTo>
                  <a:pt x="1184" y="1096"/>
                  <a:pt x="1184" y="796"/>
                  <a:pt x="996" y="492"/>
                </a:cubicBezTo>
                <a:cubicBezTo>
                  <a:pt x="808" y="188"/>
                  <a:pt x="592" y="0"/>
                  <a:pt x="592" y="0"/>
                </a:cubicBezTo>
                <a:cubicBezTo>
                  <a:pt x="592" y="0"/>
                  <a:pt x="376" y="188"/>
                  <a:pt x="188" y="492"/>
                </a:cubicBezTo>
                <a:cubicBezTo>
                  <a:pt x="0" y="796"/>
                  <a:pt x="0" y="1096"/>
                  <a:pt x="0" y="1096"/>
                </a:cubicBezTo>
                <a:cubicBezTo>
                  <a:pt x="0" y="1096"/>
                  <a:pt x="252" y="824"/>
                  <a:pt x="592" y="824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100000" t="100000"/>
            </a:path>
            <a:tileRect r="-100000" b="-100000"/>
          </a:gradFill>
          <a:ln w="50800">
            <a:noFill/>
          </a:ln>
          <a:effectLst>
            <a:outerShdw blurRad="698500" dist="190500" dir="2700000" algn="tl" rotWithShape="0">
              <a:schemeClr val="accent2">
                <a:alpha val="4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45714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b-Business-and-Finance-01" panose="02000509000000000000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Freeform 5"/>
          <p:cNvSpPr/>
          <p:nvPr/>
        </p:nvSpPr>
        <p:spPr bwMode="auto">
          <a:xfrm rot="5400000">
            <a:off x="1261917" y="3150783"/>
            <a:ext cx="599832" cy="555831"/>
          </a:xfrm>
          <a:custGeom>
            <a:avLst/>
            <a:gdLst>
              <a:gd name="T0" fmla="*/ 592 w 1184"/>
              <a:gd name="T1" fmla="*/ 824 h 1096"/>
              <a:gd name="T2" fmla="*/ 1184 w 1184"/>
              <a:gd name="T3" fmla="*/ 1096 h 1096"/>
              <a:gd name="T4" fmla="*/ 996 w 1184"/>
              <a:gd name="T5" fmla="*/ 492 h 1096"/>
              <a:gd name="T6" fmla="*/ 592 w 1184"/>
              <a:gd name="T7" fmla="*/ 0 h 1096"/>
              <a:gd name="T8" fmla="*/ 188 w 1184"/>
              <a:gd name="T9" fmla="*/ 492 h 1096"/>
              <a:gd name="T10" fmla="*/ 0 w 1184"/>
              <a:gd name="T11" fmla="*/ 1096 h 1096"/>
              <a:gd name="T12" fmla="*/ 592 w 1184"/>
              <a:gd name="T13" fmla="*/ 824 h 10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84" h="1096">
                <a:moveTo>
                  <a:pt x="592" y="824"/>
                </a:moveTo>
                <a:cubicBezTo>
                  <a:pt x="932" y="824"/>
                  <a:pt x="1184" y="1096"/>
                  <a:pt x="1184" y="1096"/>
                </a:cubicBezTo>
                <a:cubicBezTo>
                  <a:pt x="1184" y="1096"/>
                  <a:pt x="1184" y="796"/>
                  <a:pt x="996" y="492"/>
                </a:cubicBezTo>
                <a:cubicBezTo>
                  <a:pt x="808" y="188"/>
                  <a:pt x="592" y="0"/>
                  <a:pt x="592" y="0"/>
                </a:cubicBezTo>
                <a:cubicBezTo>
                  <a:pt x="592" y="0"/>
                  <a:pt x="376" y="188"/>
                  <a:pt x="188" y="492"/>
                </a:cubicBezTo>
                <a:cubicBezTo>
                  <a:pt x="0" y="796"/>
                  <a:pt x="0" y="1096"/>
                  <a:pt x="0" y="1096"/>
                </a:cubicBezTo>
                <a:cubicBezTo>
                  <a:pt x="0" y="1096"/>
                  <a:pt x="252" y="824"/>
                  <a:pt x="592" y="824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100000" t="100000"/>
            </a:path>
            <a:tileRect r="-100000" b="-100000"/>
          </a:gradFill>
          <a:ln w="50800">
            <a:noFill/>
          </a:ln>
          <a:effectLst>
            <a:outerShdw blurRad="698500" dist="190500" dir="2700000" algn="tl" rotWithShape="0">
              <a:schemeClr val="accent2">
                <a:alpha val="4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45714" rIns="45714" bIns="0" numCol="1" spcCol="0" rtlCol="0" fromWordArt="0" anchor="ctr" anchorCtr="0" forceAA="0" compatLnSpc="1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b-Business-and-Finance-01" panose="02000509000000000000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Freeform 11"/>
          <p:cNvSpPr/>
          <p:nvPr/>
        </p:nvSpPr>
        <p:spPr bwMode="auto">
          <a:xfrm>
            <a:off x="3167831" y="1948539"/>
            <a:ext cx="795139" cy="2960720"/>
          </a:xfrm>
          <a:custGeom>
            <a:avLst/>
            <a:gdLst>
              <a:gd name="T0" fmla="*/ 2 w 828"/>
              <a:gd name="T1" fmla="*/ 2544 h 2548"/>
              <a:gd name="T2" fmla="*/ 600 w 828"/>
              <a:gd name="T3" fmla="*/ 1274 h 2548"/>
              <a:gd name="T4" fmla="*/ 14 w 828"/>
              <a:gd name="T5" fmla="*/ 40 h 2548"/>
              <a:gd name="T6" fmla="*/ 0 w 828"/>
              <a:gd name="T7" fmla="*/ 0 h 2548"/>
              <a:gd name="T8" fmla="*/ 828 w 828"/>
              <a:gd name="T9" fmla="*/ 1274 h 2548"/>
              <a:gd name="T10" fmla="*/ 0 w 828"/>
              <a:gd name="T11" fmla="*/ 2548 h 2548"/>
              <a:gd name="T12" fmla="*/ 2 w 828"/>
              <a:gd name="T13" fmla="*/ 2544 h 2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28" h="2548">
                <a:moveTo>
                  <a:pt x="2" y="2544"/>
                </a:moveTo>
                <a:lnTo>
                  <a:pt x="600" y="1274"/>
                </a:lnTo>
                <a:lnTo>
                  <a:pt x="14" y="40"/>
                </a:lnTo>
                <a:lnTo>
                  <a:pt x="0" y="0"/>
                </a:lnTo>
                <a:lnTo>
                  <a:pt x="828" y="1274"/>
                </a:lnTo>
                <a:lnTo>
                  <a:pt x="0" y="2548"/>
                </a:lnTo>
                <a:lnTo>
                  <a:pt x="2" y="2544"/>
                </a:lnTo>
                <a:close/>
              </a:path>
            </a:pathLst>
          </a:custGeo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3600000" scaled="0"/>
          </a:gradFill>
          <a:ln>
            <a:noFill/>
          </a:ln>
          <a:effectLst>
            <a:outerShdw blurRad="393700" dist="88900" dir="8100000" algn="tr" rotWithShape="0">
              <a:schemeClr val="bg2">
                <a:lumMod val="50000"/>
                <a:alpha val="41000"/>
              </a:schemeClr>
            </a:outerShdw>
          </a:effec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880249" y="2992632"/>
            <a:ext cx="877071" cy="872735"/>
            <a:chOff x="18194401" y="5311695"/>
            <a:chExt cx="3107976" cy="3092609"/>
          </a:xfrm>
        </p:grpSpPr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8194401" y="5311695"/>
              <a:ext cx="3107976" cy="3092609"/>
            </a:xfrm>
            <a:custGeom>
              <a:avLst/>
              <a:gdLst>
                <a:gd name="T0" fmla="*/ 0 w 809"/>
                <a:gd name="T1" fmla="*/ 804 h 804"/>
                <a:gd name="T2" fmla="*/ 776 w 809"/>
                <a:gd name="T3" fmla="*/ 441 h 804"/>
                <a:gd name="T4" fmla="*/ 776 w 809"/>
                <a:gd name="T5" fmla="*/ 363 h 804"/>
                <a:gd name="T6" fmla="*/ 0 w 809"/>
                <a:gd name="T7" fmla="*/ 0 h 804"/>
                <a:gd name="T8" fmla="*/ 7 w 809"/>
                <a:gd name="T9" fmla="*/ 13 h 804"/>
                <a:gd name="T10" fmla="*/ 220 w 809"/>
                <a:gd name="T11" fmla="*/ 402 h 804"/>
                <a:gd name="T12" fmla="*/ 1 w 809"/>
                <a:gd name="T13" fmla="*/ 803 h 804"/>
                <a:gd name="T14" fmla="*/ 0 w 809"/>
                <a:gd name="T15" fmla="*/ 804 h 804"/>
                <a:gd name="T16" fmla="*/ 457 w 809"/>
                <a:gd name="T17" fmla="*/ 335 h 804"/>
                <a:gd name="T18" fmla="*/ 533 w 809"/>
                <a:gd name="T19" fmla="*/ 411 h 804"/>
                <a:gd name="T20" fmla="*/ 475 w 809"/>
                <a:gd name="T21" fmla="*/ 469 h 804"/>
                <a:gd name="T22" fmla="*/ 399 w 809"/>
                <a:gd name="T23" fmla="*/ 393 h 804"/>
                <a:gd name="T24" fmla="*/ 457 w 809"/>
                <a:gd name="T25" fmla="*/ 335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9" h="804">
                  <a:moveTo>
                    <a:pt x="0" y="804"/>
                  </a:moveTo>
                  <a:cubicBezTo>
                    <a:pt x="776" y="441"/>
                    <a:pt x="776" y="441"/>
                    <a:pt x="776" y="441"/>
                  </a:cubicBezTo>
                  <a:cubicBezTo>
                    <a:pt x="809" y="426"/>
                    <a:pt x="809" y="378"/>
                    <a:pt x="776" y="36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220" y="402"/>
                    <a:pt x="220" y="402"/>
                    <a:pt x="220" y="402"/>
                  </a:cubicBezTo>
                  <a:cubicBezTo>
                    <a:pt x="1" y="803"/>
                    <a:pt x="1" y="803"/>
                    <a:pt x="1" y="803"/>
                  </a:cubicBezTo>
                  <a:lnTo>
                    <a:pt x="0" y="804"/>
                  </a:lnTo>
                  <a:close/>
                  <a:moveTo>
                    <a:pt x="457" y="335"/>
                  </a:moveTo>
                  <a:cubicBezTo>
                    <a:pt x="502" y="329"/>
                    <a:pt x="539" y="366"/>
                    <a:pt x="533" y="411"/>
                  </a:cubicBezTo>
                  <a:cubicBezTo>
                    <a:pt x="530" y="441"/>
                    <a:pt x="505" y="466"/>
                    <a:pt x="475" y="469"/>
                  </a:cubicBezTo>
                  <a:cubicBezTo>
                    <a:pt x="430" y="475"/>
                    <a:pt x="393" y="438"/>
                    <a:pt x="399" y="393"/>
                  </a:cubicBezTo>
                  <a:cubicBezTo>
                    <a:pt x="402" y="363"/>
                    <a:pt x="427" y="338"/>
                    <a:pt x="457" y="335"/>
                  </a:cubicBez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 13"/>
            <p:cNvSpPr/>
            <p:nvPr/>
          </p:nvSpPr>
          <p:spPr bwMode="auto">
            <a:xfrm>
              <a:off x="18198243" y="5361638"/>
              <a:ext cx="1279303" cy="3038825"/>
            </a:xfrm>
            <a:custGeom>
              <a:avLst/>
              <a:gdLst>
                <a:gd name="T0" fmla="*/ 0 w 666"/>
                <a:gd name="T1" fmla="*/ 1582 h 1582"/>
                <a:gd name="T2" fmla="*/ 438 w 666"/>
                <a:gd name="T3" fmla="*/ 779 h 1582"/>
                <a:gd name="T4" fmla="*/ 12 w 666"/>
                <a:gd name="T5" fmla="*/ 0 h 1582"/>
                <a:gd name="T6" fmla="*/ 666 w 666"/>
                <a:gd name="T7" fmla="*/ 779 h 1582"/>
                <a:gd name="T8" fmla="*/ 0 w 666"/>
                <a:gd name="T9" fmla="*/ 1582 h 1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6" h="1582">
                  <a:moveTo>
                    <a:pt x="0" y="1582"/>
                  </a:moveTo>
                  <a:lnTo>
                    <a:pt x="438" y="779"/>
                  </a:lnTo>
                  <a:lnTo>
                    <a:pt x="12" y="0"/>
                  </a:lnTo>
                  <a:lnTo>
                    <a:pt x="666" y="779"/>
                  </a:lnTo>
                  <a:lnTo>
                    <a:pt x="0" y="158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Freeform 7"/>
          <p:cNvSpPr/>
          <p:nvPr/>
        </p:nvSpPr>
        <p:spPr bwMode="auto">
          <a:xfrm>
            <a:off x="6751231" y="1443933"/>
            <a:ext cx="796099" cy="3969932"/>
          </a:xfrm>
          <a:custGeom>
            <a:avLst/>
            <a:gdLst>
              <a:gd name="T0" fmla="*/ 2 w 829"/>
              <a:gd name="T1" fmla="*/ 4128 h 4134"/>
              <a:gd name="T2" fmla="*/ 601 w 829"/>
              <a:gd name="T3" fmla="*/ 2067 h 4134"/>
              <a:gd name="T4" fmla="*/ 14 w 829"/>
              <a:gd name="T5" fmla="*/ 64 h 4134"/>
              <a:gd name="T6" fmla="*/ 0 w 829"/>
              <a:gd name="T7" fmla="*/ 0 h 4134"/>
              <a:gd name="T8" fmla="*/ 829 w 829"/>
              <a:gd name="T9" fmla="*/ 2067 h 4134"/>
              <a:gd name="T10" fmla="*/ 0 w 829"/>
              <a:gd name="T11" fmla="*/ 4134 h 4134"/>
              <a:gd name="T12" fmla="*/ 2 w 829"/>
              <a:gd name="T13" fmla="*/ 4128 h 4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29" h="4134">
                <a:moveTo>
                  <a:pt x="2" y="4128"/>
                </a:moveTo>
                <a:lnTo>
                  <a:pt x="601" y="2067"/>
                </a:lnTo>
                <a:lnTo>
                  <a:pt x="14" y="64"/>
                </a:lnTo>
                <a:lnTo>
                  <a:pt x="0" y="0"/>
                </a:lnTo>
                <a:lnTo>
                  <a:pt x="829" y="2067"/>
                </a:lnTo>
                <a:lnTo>
                  <a:pt x="0" y="4134"/>
                </a:lnTo>
                <a:lnTo>
                  <a:pt x="2" y="412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  <a:effectLst>
            <a:outerShdw blurRad="393700" dist="88900" dir="8100000" algn="tr" rotWithShape="0">
              <a:schemeClr val="accent2">
                <a:alpha val="41000"/>
              </a:schemeClr>
            </a:outerShdw>
          </a:effectLst>
        </p:spPr>
        <p:txBody>
          <a:bodyPr vert="horz" wrap="square" lIns="45714" tIns="22857" rIns="45714" bIns="22857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9153689" y="2960330"/>
            <a:ext cx="1657889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传统服务器的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不足</a:t>
            </a:r>
            <a:endParaRPr kumimoji="0" lang="zh-CN" altLang="en-US" sz="22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11410258" y="522811"/>
            <a:ext cx="984286" cy="58123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7" name="Group 86"/>
          <p:cNvGrpSpPr/>
          <p:nvPr/>
        </p:nvGrpSpPr>
        <p:grpSpPr>
          <a:xfrm>
            <a:off x="10540102" y="2708324"/>
            <a:ext cx="206617" cy="206617"/>
            <a:chOff x="14625385" y="1640856"/>
            <a:chExt cx="732165" cy="732165"/>
          </a:xfrm>
        </p:grpSpPr>
        <p:cxnSp>
          <p:nvCxnSpPr>
            <p:cNvPr id="80" name="Straight Connector 79"/>
            <p:cNvCxnSpPr/>
            <p:nvPr/>
          </p:nvCxnSpPr>
          <p:spPr>
            <a:xfrm>
              <a:off x="14625385" y="1660444"/>
              <a:ext cx="732165" cy="0"/>
            </a:xfrm>
            <a:prstGeom prst="line">
              <a:avLst/>
            </a:prstGeom>
            <a:ln w="57150">
              <a:solidFill>
                <a:schemeClr val="tx1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5400000">
              <a:off x="14971881" y="2006939"/>
              <a:ext cx="732165" cy="0"/>
            </a:xfrm>
            <a:prstGeom prst="line">
              <a:avLst/>
            </a:prstGeom>
            <a:ln w="57150">
              <a:solidFill>
                <a:schemeClr val="tx1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Group 87"/>
          <p:cNvGrpSpPr/>
          <p:nvPr/>
        </p:nvGrpSpPr>
        <p:grpSpPr>
          <a:xfrm flipH="1" flipV="1">
            <a:off x="9124873" y="3728451"/>
            <a:ext cx="206617" cy="206617"/>
            <a:chOff x="14625385" y="1640856"/>
            <a:chExt cx="732165" cy="732165"/>
          </a:xfrm>
        </p:grpSpPr>
        <p:cxnSp>
          <p:nvCxnSpPr>
            <p:cNvPr id="89" name="Straight Connector 88"/>
            <p:cNvCxnSpPr/>
            <p:nvPr/>
          </p:nvCxnSpPr>
          <p:spPr>
            <a:xfrm>
              <a:off x="14625385" y="1660444"/>
              <a:ext cx="732165" cy="0"/>
            </a:xfrm>
            <a:prstGeom prst="line">
              <a:avLst/>
            </a:prstGeom>
            <a:ln w="57150">
              <a:solidFill>
                <a:schemeClr val="tx1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5400000">
              <a:off x="14971881" y="2006939"/>
              <a:ext cx="732165" cy="0"/>
            </a:xfrm>
            <a:prstGeom prst="line">
              <a:avLst/>
            </a:prstGeom>
            <a:ln w="57150">
              <a:solidFill>
                <a:schemeClr val="tx1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110" y="286385"/>
            <a:ext cx="525780" cy="64135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75995" y="705485"/>
            <a:ext cx="4712970" cy="583565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p>
            <a:pPr algn="ctr"/>
            <a:r>
              <a:rPr lang="zh-CN" altLang="en-US" sz="3200" b="1" smtClean="0">
                <a:latin typeface="宋体" panose="02010600030101010101" pitchFamily="2" charset="-122"/>
                <a:ea typeface="宋体" panose="02010600030101010101" pitchFamily="2" charset="-122"/>
              </a:rPr>
              <a:t>为什么选择弹性计算</a:t>
            </a:r>
            <a:endParaRPr lang="zh-CN" altLang="en-US" sz="3200" b="1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1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1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1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1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1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1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1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1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1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1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1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1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bldLvl="0" animBg="1"/>
      <p:bldP spid="55" grpId="0" bldLvl="0" animBg="1"/>
      <p:bldP spid="56" grpId="0" bldLvl="0" animBg="1"/>
      <p:bldP spid="53" grpId="0" bldLvl="0" animBg="1"/>
      <p:bldP spid="52" grpId="0" bldLvl="0" animBg="1"/>
      <p:bldP spid="51" grpId="0" bldLvl="0" animBg="1"/>
      <p:bldP spid="37" grpId="0" bldLvl="0" animBg="1"/>
      <p:bldP spid="38" grpId="0" bldLvl="0" animBg="1"/>
      <p:bldP spid="39" grpId="0" bldLvl="0" animBg="1"/>
      <p:bldP spid="42" grpId="0" bldLvl="0" animBg="1"/>
      <p:bldP spid="43" grpId="0" bldLvl="0" animBg="1"/>
      <p:bldP spid="44" grpId="0" bldLvl="0" animBg="1"/>
      <p:bldP spid="30" grpId="0" bldLvl="0" animBg="1"/>
      <p:bldP spid="31" grpId="0" bldLvl="0" animBg="1"/>
      <p:bldP spid="32" grpId="0" bldLvl="0" animBg="1"/>
      <p:bldP spid="28" grpId="0" bldLvl="0" animBg="1"/>
      <p:bldP spid="26" grpId="0" bldLvl="0" animBg="1"/>
      <p:bldP spid="27" grpId="0" bldLvl="0" animBg="1"/>
      <p:bldP spid="25" grpId="0" bldLvl="0" animBg="1"/>
      <p:bldP spid="23" grpId="0" bldLvl="0" animBg="1"/>
      <p:bldP spid="9" grpId="0" bldLvl="0" animBg="1"/>
      <p:bldP spid="46" grpId="0" bldLvl="0" animBg="1"/>
      <p:bldP spid="10" grpId="0" bldLvl="0" animBg="1"/>
      <p:bldP spid="11" grpId="0" bldLvl="0" animBg="1"/>
      <p:bldP spid="15" grpId="0" bldLvl="0" animBg="1"/>
      <p:bldP spid="13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446"/>
            <a:ext cx="12192000" cy="6857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3" name="Freeform: Shape 32"/>
          <p:cNvSpPr/>
          <p:nvPr/>
        </p:nvSpPr>
        <p:spPr bwMode="auto">
          <a:xfrm>
            <a:off x="0" y="446"/>
            <a:ext cx="12192000" cy="6857107"/>
          </a:xfrm>
          <a:custGeom>
            <a:avLst/>
            <a:gdLst>
              <a:gd name="connsiteX0" fmla="*/ 0 w 24387176"/>
              <a:gd name="connsiteY0" fmla="*/ 0 h 13716000"/>
              <a:gd name="connsiteX1" fmla="*/ 24387176 w 24387176"/>
              <a:gd name="connsiteY1" fmla="*/ 0 h 13716000"/>
              <a:gd name="connsiteX2" fmla="*/ 24387176 w 24387176"/>
              <a:gd name="connsiteY2" fmla="*/ 13716000 h 13716000"/>
              <a:gd name="connsiteX3" fmla="*/ 10799724 w 24387176"/>
              <a:gd name="connsiteY3" fmla="*/ 13716000 h 13716000"/>
              <a:gd name="connsiteX4" fmla="*/ 18629526 w 24387176"/>
              <a:gd name="connsiteY4" fmla="*/ 6903823 h 13716000"/>
              <a:gd name="connsiteX5" fmla="*/ 20455236 w 24387176"/>
              <a:gd name="connsiteY5" fmla="*/ 2773156 h 13716000"/>
              <a:gd name="connsiteX6" fmla="*/ 20847348 w 24387176"/>
              <a:gd name="connsiteY6" fmla="*/ 2773156 h 13716000"/>
              <a:gd name="connsiteX7" fmla="*/ 20438640 w 24387176"/>
              <a:gd name="connsiteY7" fmla="*/ 1807812 h 13716000"/>
              <a:gd name="connsiteX8" fmla="*/ 19183464 w 24387176"/>
              <a:gd name="connsiteY8" fmla="*/ 2809670 h 13716000"/>
              <a:gd name="connsiteX9" fmla="*/ 19583876 w 24387176"/>
              <a:gd name="connsiteY9" fmla="*/ 2809670 h 13716000"/>
              <a:gd name="connsiteX10" fmla="*/ 17032030 w 24387176"/>
              <a:gd name="connsiteY10" fmla="*/ 6903823 h 13716000"/>
              <a:gd name="connsiteX11" fmla="*/ 17032032 w 24387176"/>
              <a:gd name="connsiteY11" fmla="*/ 6903823 h 13716000"/>
              <a:gd name="connsiteX12" fmla="*/ 2113083 w 24387176"/>
              <a:gd name="connsiteY12" fmla="*/ 13716000 h 13716000"/>
              <a:gd name="connsiteX13" fmla="*/ 0 w 24387176"/>
              <a:gd name="connsiteY1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387176" h="13716000">
                <a:moveTo>
                  <a:pt x="0" y="0"/>
                </a:moveTo>
                <a:lnTo>
                  <a:pt x="24387176" y="0"/>
                </a:lnTo>
                <a:lnTo>
                  <a:pt x="24387176" y="13716000"/>
                </a:lnTo>
                <a:lnTo>
                  <a:pt x="10799724" y="13716000"/>
                </a:lnTo>
                <a:lnTo>
                  <a:pt x="18629526" y="6903823"/>
                </a:lnTo>
                <a:lnTo>
                  <a:pt x="20455236" y="2773156"/>
                </a:lnTo>
                <a:lnTo>
                  <a:pt x="20847348" y="2773156"/>
                </a:lnTo>
                <a:lnTo>
                  <a:pt x="20438640" y="1807812"/>
                </a:lnTo>
                <a:lnTo>
                  <a:pt x="19183464" y="2809670"/>
                </a:lnTo>
                <a:lnTo>
                  <a:pt x="19583876" y="2809670"/>
                </a:lnTo>
                <a:lnTo>
                  <a:pt x="17032030" y="6903823"/>
                </a:lnTo>
                <a:lnTo>
                  <a:pt x="17032032" y="6903823"/>
                </a:lnTo>
                <a:lnTo>
                  <a:pt x="2113083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noAutofit/>
          </a:bodyPr>
          <a:lstStyle/>
          <a:p>
            <a:endParaRPr lang="en-US" sz="900"/>
          </a:p>
        </p:txBody>
      </p:sp>
      <p:grpSp>
        <p:nvGrpSpPr>
          <p:cNvPr id="16" name="Group 15"/>
          <p:cNvGrpSpPr/>
          <p:nvPr/>
        </p:nvGrpSpPr>
        <p:grpSpPr>
          <a:xfrm>
            <a:off x="4085291" y="5050773"/>
            <a:ext cx="1774570" cy="1523395"/>
            <a:chOff x="9262860" y="9697805"/>
            <a:chExt cx="2424425" cy="2081268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>
                  <a:solidFill>
                    <a:srgbClr val="FFFFFF"/>
                  </a:solidFill>
                  <a:latin typeface="Designball-Finance-01" pitchFamily="2" charset="0"/>
                </a:rPr>
                <a:t>时间</a:t>
              </a:r>
              <a:endParaRPr lang="zh-CN" altLang="en-US" sz="3200">
                <a:solidFill>
                  <a:srgbClr val="FFFFFF"/>
                </a:solidFill>
                <a:latin typeface="Designball-Finance-01" pitchFamily="2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11976" y="4262188"/>
            <a:ext cx="1333260" cy="1144548"/>
            <a:chOff x="9262860" y="9697805"/>
            <a:chExt cx="2424425" cy="2081268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19" name="Oval 18"/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>
                  <a:solidFill>
                    <a:srgbClr val="FFFFFF"/>
                  </a:solidFill>
                  <a:latin typeface="Designball-Finance-01" pitchFamily="2" charset="0"/>
                </a:rPr>
                <a:t>空间</a:t>
              </a:r>
              <a:endParaRPr lang="zh-CN" altLang="en-US" sz="2800">
                <a:solidFill>
                  <a:srgbClr val="FFFFFF"/>
                </a:solidFill>
                <a:latin typeface="Designball-Finance-01" pitchFamily="2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401526" y="3734658"/>
            <a:ext cx="910634" cy="781742"/>
            <a:chOff x="9262860" y="9697805"/>
            <a:chExt cx="2424425" cy="2081268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22" name="Oval 21"/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>
                  <a:solidFill>
                    <a:srgbClr val="FFFFFF"/>
                  </a:solidFill>
                  <a:latin typeface="Designball-Finance-01" pitchFamily="2" charset="0"/>
                </a:rPr>
                <a:t>规格</a:t>
              </a:r>
              <a:endParaRPr lang="zh-CN" altLang="en-US" sz="2400">
                <a:solidFill>
                  <a:srgbClr val="FFFFFF"/>
                </a:solidFill>
                <a:latin typeface="Designball-Finance-01" pitchFamily="2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311578" y="3320753"/>
            <a:ext cx="684173" cy="587335"/>
            <a:chOff x="9262860" y="9697805"/>
            <a:chExt cx="2424425" cy="2081268"/>
          </a:xfrm>
        </p:grpSpPr>
        <p:sp>
          <p:nvSpPr>
            <p:cNvPr id="25" name="Oval 24"/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rgbClr val="FFFFFF"/>
                  </a:solidFill>
                  <a:latin typeface="Designball-Finance-01" pitchFamily="2" charset="0"/>
                </a:rPr>
                <a:t>数量</a:t>
              </a:r>
              <a:endParaRPr lang="zh-CN" altLang="en-US">
                <a:solidFill>
                  <a:srgbClr val="FFFFFF"/>
                </a:solidFill>
                <a:latin typeface="Designball-Finance-01" pitchFamily="2" charset="0"/>
              </a:endParaRPr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</p:grpSp>
      <p:sp>
        <p:nvSpPr>
          <p:cNvPr id="26" name="TextBox 25"/>
          <p:cNvSpPr txBox="1"/>
          <p:nvPr/>
        </p:nvSpPr>
        <p:spPr>
          <a:xfrm>
            <a:off x="7333634" y="5300528"/>
            <a:ext cx="280961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ym typeface="+mn-ea"/>
              </a:rPr>
              <a:t>业务在空间层面拓展，对不同地区的计算资源计算需求产生变动</a:t>
            </a:r>
            <a:endParaRPr lang="zh-CN" altLang="en-US" sz="2000">
              <a:sym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82545" y="4010660"/>
            <a:ext cx="28282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ym typeface="+mn-ea"/>
              </a:rPr>
              <a:t>计算资源随时间产生波动，不同的时间，对计算资源的需求不同</a:t>
            </a:r>
            <a:endParaRPr lang="zh-CN" altLang="en-US" sz="2000"/>
          </a:p>
        </p:txBody>
      </p:sp>
      <p:sp>
        <p:nvSpPr>
          <p:cNvPr id="28" name="TextBox 27"/>
          <p:cNvSpPr txBox="1"/>
          <p:nvPr/>
        </p:nvSpPr>
        <p:spPr>
          <a:xfrm>
            <a:off x="5588000" y="2922270"/>
            <a:ext cx="25711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ym typeface="+mn-ea"/>
              </a:rPr>
              <a:t>对计算能力不同的服务器需求有波动</a:t>
            </a:r>
            <a:endParaRPr lang="zh-CN" altLang="en-US" sz="2000">
              <a:sym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936270" y="3808082"/>
            <a:ext cx="3255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ym typeface="+mn-ea"/>
              </a:rPr>
              <a:t>对服务器的数量有需求波动</a:t>
            </a:r>
            <a:endParaRPr lang="zh-CN" altLang="en-US" sz="2000">
              <a:sym typeface="+mn-ea"/>
            </a:endParaRPr>
          </a:p>
        </p:txBody>
      </p:sp>
      <p:sp>
        <p:nvSpPr>
          <p:cNvPr id="30" name="Title 1"/>
          <p:cNvSpPr txBox="1"/>
          <p:nvPr/>
        </p:nvSpPr>
        <p:spPr>
          <a:xfrm>
            <a:off x="1108075" y="1132840"/>
            <a:ext cx="6225540" cy="1407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ECS (Elastic Compute Service) </a:t>
            </a:r>
            <a:endParaRPr lang="en-US" altLang="zh-CN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是一种快速扩展或缩减计算机处理、内存和存储资源以满足不断变化的需求的计算服务，帮助降低成本，提高运维效率</a:t>
            </a:r>
            <a:endParaRPr lang="zh-CN" altLang="en-US" sz="24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108075" y="304165"/>
            <a:ext cx="4712970" cy="583565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p>
            <a:pPr algn="ctr"/>
            <a:r>
              <a:rPr lang="zh-CN" altLang="en-US" sz="3200" b="1" smtClean="0">
                <a:latin typeface="宋体" panose="02010600030101010101" pitchFamily="2" charset="-122"/>
                <a:ea typeface="宋体" panose="02010600030101010101" pitchFamily="2" charset="-122"/>
              </a:rPr>
              <a:t>弹性计算服务</a:t>
            </a:r>
            <a:r>
              <a:rPr lang="zh-CN" altLang="en-US" sz="3200" b="1" smtClean="0">
                <a:latin typeface="宋体" panose="02010600030101010101" pitchFamily="2" charset="-122"/>
                <a:ea typeface="宋体" panose="02010600030101010101" pitchFamily="2" charset="-122"/>
              </a:rPr>
              <a:t>的引入</a:t>
            </a:r>
            <a:endParaRPr lang="zh-CN" altLang="en-US" sz="3200" b="1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7" name="图片 6" descr="WechatIMG6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722245"/>
            <a:ext cx="10614025" cy="38188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2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2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5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6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2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9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0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 bldLvl="0" animBg="1"/>
          <p:bldP spid="26" grpId="0"/>
          <p:bldP spid="27" grpId="0"/>
          <p:bldP spid="28" grpId="0"/>
          <p:bldP spid="2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 bldLvl="0" animBg="1"/>
          <p:bldP spid="26" grpId="0"/>
          <p:bldP spid="27" grpId="0"/>
          <p:bldP spid="28" grpId="0"/>
          <p:bldP spid="29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/>
          <p:cNvGrpSpPr/>
          <p:nvPr/>
        </p:nvGrpSpPr>
        <p:grpSpPr>
          <a:xfrm>
            <a:off x="7051551" y="2698052"/>
            <a:ext cx="740473" cy="1473008"/>
            <a:chOff x="14104938" y="5395913"/>
            <a:chExt cx="1481138" cy="2946400"/>
          </a:xfrm>
        </p:grpSpPr>
        <p:sp>
          <p:nvSpPr>
            <p:cNvPr id="9" name="Freeform 6"/>
            <p:cNvSpPr/>
            <p:nvPr/>
          </p:nvSpPr>
          <p:spPr bwMode="auto">
            <a:xfrm>
              <a:off x="14104938" y="5395913"/>
              <a:ext cx="1481138" cy="2946400"/>
            </a:xfrm>
            <a:custGeom>
              <a:avLst/>
              <a:gdLst>
                <a:gd name="T0" fmla="*/ 466 w 466"/>
                <a:gd name="T1" fmla="*/ 460 h 927"/>
                <a:gd name="T2" fmla="*/ 359 w 466"/>
                <a:gd name="T3" fmla="*/ 927 h 927"/>
                <a:gd name="T4" fmla="*/ 0 w 466"/>
                <a:gd name="T5" fmla="*/ 720 h 927"/>
                <a:gd name="T6" fmla="*/ 53 w 466"/>
                <a:gd name="T7" fmla="*/ 460 h 927"/>
                <a:gd name="T8" fmla="*/ 3 w 466"/>
                <a:gd name="T9" fmla="*/ 207 h 927"/>
                <a:gd name="T10" fmla="*/ 362 w 466"/>
                <a:gd name="T11" fmla="*/ 0 h 927"/>
                <a:gd name="T12" fmla="*/ 466 w 466"/>
                <a:gd name="T13" fmla="*/ 460 h 9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6" h="927">
                  <a:moveTo>
                    <a:pt x="466" y="460"/>
                  </a:moveTo>
                  <a:cubicBezTo>
                    <a:pt x="466" y="628"/>
                    <a:pt x="428" y="786"/>
                    <a:pt x="359" y="927"/>
                  </a:cubicBezTo>
                  <a:cubicBezTo>
                    <a:pt x="0" y="720"/>
                    <a:pt x="0" y="720"/>
                    <a:pt x="0" y="720"/>
                  </a:cubicBezTo>
                  <a:cubicBezTo>
                    <a:pt x="34" y="640"/>
                    <a:pt x="53" y="552"/>
                    <a:pt x="53" y="460"/>
                  </a:cubicBezTo>
                  <a:cubicBezTo>
                    <a:pt x="53" y="370"/>
                    <a:pt x="35" y="285"/>
                    <a:pt x="3" y="207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429" y="139"/>
                    <a:pt x="466" y="295"/>
                    <a:pt x="466" y="4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innerShdw blurRad="63500" dist="9525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 rot="5218354">
              <a:off x="14169071" y="6646348"/>
              <a:ext cx="596978" cy="4598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65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03</a:t>
              </a:r>
              <a:endPara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alpha val="6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6220603" y="4061537"/>
            <a:ext cx="1272216" cy="1059519"/>
            <a:chOff x="12442825" y="8123238"/>
            <a:chExt cx="2544763" cy="2119313"/>
          </a:xfrm>
        </p:grpSpPr>
        <p:sp>
          <p:nvSpPr>
            <p:cNvPr id="8" name="Freeform 5"/>
            <p:cNvSpPr/>
            <p:nvPr/>
          </p:nvSpPr>
          <p:spPr bwMode="auto">
            <a:xfrm>
              <a:off x="12442825" y="8123238"/>
              <a:ext cx="2544763" cy="2119313"/>
            </a:xfrm>
            <a:custGeom>
              <a:avLst/>
              <a:gdLst>
                <a:gd name="T0" fmla="*/ 801 w 801"/>
                <a:gd name="T1" fmla="*/ 207 h 667"/>
                <a:gd name="T2" fmla="*/ 0 w 801"/>
                <a:gd name="T3" fmla="*/ 667 h 667"/>
                <a:gd name="T4" fmla="*/ 0 w 801"/>
                <a:gd name="T5" fmla="*/ 253 h 667"/>
                <a:gd name="T6" fmla="*/ 442 w 801"/>
                <a:gd name="T7" fmla="*/ 0 h 667"/>
                <a:gd name="T8" fmla="*/ 801 w 801"/>
                <a:gd name="T9" fmla="*/ 207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1" h="667">
                  <a:moveTo>
                    <a:pt x="801" y="207"/>
                  </a:moveTo>
                  <a:cubicBezTo>
                    <a:pt x="623" y="467"/>
                    <a:pt x="332" y="643"/>
                    <a:pt x="0" y="667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180" y="231"/>
                    <a:pt x="337" y="137"/>
                    <a:pt x="442" y="0"/>
                  </a:cubicBezTo>
                  <a:lnTo>
                    <a:pt x="801" y="207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63500" dist="977900" dir="36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rot="19690511">
              <a:off x="13054832" y="8621530"/>
              <a:ext cx="596978" cy="4598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65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04</a:t>
              </a:r>
              <a:endPara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alpha val="6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4694420" y="4058362"/>
            <a:ext cx="1272216" cy="1062693"/>
            <a:chOff x="9390063" y="8116888"/>
            <a:chExt cx="2544763" cy="2125663"/>
          </a:xfrm>
        </p:grpSpPr>
        <p:sp>
          <p:nvSpPr>
            <p:cNvPr id="13" name="Freeform 10"/>
            <p:cNvSpPr/>
            <p:nvPr/>
          </p:nvSpPr>
          <p:spPr bwMode="auto">
            <a:xfrm>
              <a:off x="9390063" y="8116888"/>
              <a:ext cx="2544763" cy="2125663"/>
            </a:xfrm>
            <a:custGeom>
              <a:avLst/>
              <a:gdLst>
                <a:gd name="T0" fmla="*/ 801 w 801"/>
                <a:gd name="T1" fmla="*/ 254 h 669"/>
                <a:gd name="T2" fmla="*/ 801 w 801"/>
                <a:gd name="T3" fmla="*/ 669 h 669"/>
                <a:gd name="T4" fmla="*/ 0 w 801"/>
                <a:gd name="T5" fmla="*/ 207 h 669"/>
                <a:gd name="T6" fmla="*/ 360 w 801"/>
                <a:gd name="T7" fmla="*/ 0 h 669"/>
                <a:gd name="T8" fmla="*/ 801 w 801"/>
                <a:gd name="T9" fmla="*/ 254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1" h="669">
                  <a:moveTo>
                    <a:pt x="801" y="254"/>
                  </a:moveTo>
                  <a:cubicBezTo>
                    <a:pt x="801" y="669"/>
                    <a:pt x="801" y="669"/>
                    <a:pt x="801" y="669"/>
                  </a:cubicBezTo>
                  <a:cubicBezTo>
                    <a:pt x="468" y="644"/>
                    <a:pt x="178" y="467"/>
                    <a:pt x="0" y="207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464" y="137"/>
                    <a:pt x="622" y="232"/>
                    <a:pt x="801" y="254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innerShdw blurRad="63500" dist="1003300" dir="72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rot="2063181">
              <a:off x="10740088" y="8624860"/>
              <a:ext cx="596978" cy="4598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65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05</a:t>
              </a:r>
              <a:endPara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alpha val="6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4398390" y="2694877"/>
            <a:ext cx="738885" cy="1473008"/>
            <a:chOff x="8797925" y="5389563"/>
            <a:chExt cx="1477963" cy="2946400"/>
          </a:xfrm>
        </p:grpSpPr>
        <p:sp>
          <p:nvSpPr>
            <p:cNvPr id="12" name="Freeform 9"/>
            <p:cNvSpPr/>
            <p:nvPr/>
          </p:nvSpPr>
          <p:spPr bwMode="auto">
            <a:xfrm>
              <a:off x="8797925" y="5389563"/>
              <a:ext cx="1477963" cy="2946400"/>
            </a:xfrm>
            <a:custGeom>
              <a:avLst/>
              <a:gdLst>
                <a:gd name="T0" fmla="*/ 465 w 465"/>
                <a:gd name="T1" fmla="*/ 720 h 927"/>
                <a:gd name="T2" fmla="*/ 106 w 465"/>
                <a:gd name="T3" fmla="*/ 927 h 927"/>
                <a:gd name="T4" fmla="*/ 0 w 465"/>
                <a:gd name="T5" fmla="*/ 462 h 927"/>
                <a:gd name="T6" fmla="*/ 105 w 465"/>
                <a:gd name="T7" fmla="*/ 0 h 927"/>
                <a:gd name="T8" fmla="*/ 464 w 465"/>
                <a:gd name="T9" fmla="*/ 208 h 927"/>
                <a:gd name="T10" fmla="*/ 413 w 465"/>
                <a:gd name="T11" fmla="*/ 462 h 927"/>
                <a:gd name="T12" fmla="*/ 465 w 465"/>
                <a:gd name="T13" fmla="*/ 720 h 9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5" h="927">
                  <a:moveTo>
                    <a:pt x="465" y="720"/>
                  </a:moveTo>
                  <a:cubicBezTo>
                    <a:pt x="106" y="927"/>
                    <a:pt x="106" y="927"/>
                    <a:pt x="106" y="927"/>
                  </a:cubicBezTo>
                  <a:cubicBezTo>
                    <a:pt x="38" y="786"/>
                    <a:pt x="0" y="629"/>
                    <a:pt x="0" y="462"/>
                  </a:cubicBezTo>
                  <a:cubicBezTo>
                    <a:pt x="0" y="296"/>
                    <a:pt x="37" y="140"/>
                    <a:pt x="105" y="0"/>
                  </a:cubicBezTo>
                  <a:cubicBezTo>
                    <a:pt x="464" y="208"/>
                    <a:pt x="464" y="208"/>
                    <a:pt x="464" y="208"/>
                  </a:cubicBezTo>
                  <a:cubicBezTo>
                    <a:pt x="431" y="286"/>
                    <a:pt x="413" y="372"/>
                    <a:pt x="413" y="462"/>
                  </a:cubicBezTo>
                  <a:cubicBezTo>
                    <a:pt x="413" y="554"/>
                    <a:pt x="431" y="641"/>
                    <a:pt x="465" y="720"/>
                  </a:cubicBez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  <a:effectLst>
              <a:innerShdw blurRad="63500" dist="1003300" dir="108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 rot="5400000">
              <a:off x="9581793" y="6716227"/>
              <a:ext cx="596978" cy="4598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alpha val="65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06</a:t>
              </a:r>
              <a:endParaRPr kumimoji="0" lang="en-US" sz="900" b="1" i="0" u="none" strike="noStrike" kern="1200" cap="none" spc="0" normalizeH="0" baseline="0" noProof="0">
                <a:ln>
                  <a:noFill/>
                </a:ln>
                <a:solidFill>
                  <a:schemeClr val="bg1">
                    <a:alpha val="6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692833" y="1736946"/>
            <a:ext cx="1275390" cy="1067455"/>
            <a:chOff x="9386888" y="3473451"/>
            <a:chExt cx="2551113" cy="2135188"/>
          </a:xfrm>
        </p:grpSpPr>
        <p:sp>
          <p:nvSpPr>
            <p:cNvPr id="11" name="Freeform 8"/>
            <p:cNvSpPr/>
            <p:nvPr/>
          </p:nvSpPr>
          <p:spPr bwMode="auto">
            <a:xfrm>
              <a:off x="9386888" y="3473451"/>
              <a:ext cx="2551113" cy="2135188"/>
            </a:xfrm>
            <a:custGeom>
              <a:avLst/>
              <a:gdLst>
                <a:gd name="T0" fmla="*/ 803 w 803"/>
                <a:gd name="T1" fmla="*/ 0 h 672"/>
                <a:gd name="T2" fmla="*/ 803 w 803"/>
                <a:gd name="T3" fmla="*/ 415 h 672"/>
                <a:gd name="T4" fmla="*/ 358 w 803"/>
                <a:gd name="T5" fmla="*/ 672 h 672"/>
                <a:gd name="T6" fmla="*/ 0 w 803"/>
                <a:gd name="T7" fmla="*/ 464 h 672"/>
                <a:gd name="T8" fmla="*/ 803 w 803"/>
                <a:gd name="T9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3" h="672">
                  <a:moveTo>
                    <a:pt x="803" y="0"/>
                  </a:moveTo>
                  <a:cubicBezTo>
                    <a:pt x="803" y="415"/>
                    <a:pt x="803" y="415"/>
                    <a:pt x="803" y="415"/>
                  </a:cubicBezTo>
                  <a:cubicBezTo>
                    <a:pt x="621" y="437"/>
                    <a:pt x="463" y="533"/>
                    <a:pt x="358" y="672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178" y="203"/>
                    <a:pt x="469" y="25"/>
                    <a:pt x="8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990600" dir="144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 rot="19888097">
              <a:off x="10759440" y="4658797"/>
              <a:ext cx="596978" cy="4598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65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01</a:t>
              </a:r>
              <a:endPara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alpha val="6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241071" y="2424768"/>
            <a:ext cx="2780665" cy="1550670"/>
            <a:chOff x="2842067" y="3776573"/>
            <a:chExt cx="5562054" cy="3101743"/>
          </a:xfrm>
        </p:grpSpPr>
        <p:sp>
          <p:nvSpPr>
            <p:cNvPr id="21" name="TextBox 20"/>
            <p:cNvSpPr txBox="1"/>
            <p:nvPr/>
          </p:nvSpPr>
          <p:spPr>
            <a:xfrm>
              <a:off x="4206751" y="3776573"/>
              <a:ext cx="2814686" cy="9208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可拓展性</a:t>
              </a:r>
              <a:endParaRPr kumimoji="0" lang="zh-CN" altLang="en-US" sz="2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842067" y="4480244"/>
              <a:ext cx="5562054" cy="2398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ECS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与阿里云各种丰富的云产品无缝衔接，持续为业务发展提供完整的计算、存储、完全等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解决方案</a:t>
              </a:r>
              <a:endParaRPr kumimoji="0" lang="zh-CN" alt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171091" y="2424768"/>
            <a:ext cx="2940685" cy="1550035"/>
            <a:chOff x="15052687" y="8280785"/>
            <a:chExt cx="5882136" cy="3100473"/>
          </a:xfrm>
        </p:grpSpPr>
        <p:sp>
          <p:nvSpPr>
            <p:cNvPr id="24" name="TextBox 23"/>
            <p:cNvSpPr txBox="1"/>
            <p:nvPr/>
          </p:nvSpPr>
          <p:spPr>
            <a:xfrm>
              <a:off x="17049193" y="8280785"/>
              <a:ext cx="1590247" cy="9208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安全</a:t>
              </a:r>
              <a:endParaRPr kumimoji="0" lang="zh-CN" altLang="en-US" sz="2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052687" y="8983186"/>
              <a:ext cx="5882136" cy="2398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免费提供</a:t>
              </a:r>
              <a:r>
                <a:rPr kumimoji="0" lang="en-US" altLang="zh-CN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DDoS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防护、木马查杀、防暴力破解等服务，可轻松实现多用户对多服务器的访问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控制</a:t>
              </a:r>
              <a:endParaRPr kumimoji="0" lang="zh-CN" alt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7298207" y="4863336"/>
            <a:ext cx="3161665" cy="1515110"/>
            <a:chOff x="10907277" y="11249604"/>
            <a:chExt cx="6324153" cy="3030614"/>
          </a:xfrm>
        </p:grpSpPr>
        <p:sp>
          <p:nvSpPr>
            <p:cNvPr id="27" name="TextBox 26"/>
            <p:cNvSpPr txBox="1"/>
            <p:nvPr/>
          </p:nvSpPr>
          <p:spPr>
            <a:xfrm>
              <a:off x="10907277" y="11882146"/>
              <a:ext cx="6324153" cy="2398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高性价比，支持包年包月或按量计费，满足不同需求，无需服务器网络和硬件等维护，</a:t>
              </a:r>
              <a:r>
                <a:rPr kumimoji="0" lang="en-US" altLang="zh-CN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硬件运维</a:t>
              </a:r>
              <a:endParaRPr kumimoji="0" lang="zh-CN" alt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3273056" y="11249604"/>
              <a:ext cx="1590247" cy="9208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成本</a:t>
              </a:r>
              <a:endParaRPr kumimoji="0" lang="zh-CN" altLang="en-US" sz="2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011086" y="4863336"/>
            <a:ext cx="2969260" cy="1273175"/>
            <a:chOff x="3655590" y="8445170"/>
            <a:chExt cx="5939293" cy="2546681"/>
          </a:xfrm>
        </p:grpSpPr>
        <p:sp>
          <p:nvSpPr>
            <p:cNvPr id="30" name="TextBox 29"/>
            <p:cNvSpPr txBox="1"/>
            <p:nvPr/>
          </p:nvSpPr>
          <p:spPr>
            <a:xfrm>
              <a:off x="3655590" y="9147571"/>
              <a:ext cx="5939293" cy="18442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丰富的操作系统和应用软件，通过自定义镜像可一键部署多台</a:t>
              </a:r>
              <a:r>
                <a:rPr kumimoji="0" lang="en-US" altLang="zh-CN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ECS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rPr>
                <a:t>，轻松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rPr>
                <a:t>拓展</a:t>
              </a:r>
              <a:endParaRPr kumimoji="0" lang="zh-CN" alt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523809" y="8445170"/>
              <a:ext cx="2202467" cy="9208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易用性</a:t>
              </a:r>
              <a:endParaRPr kumimoji="0" lang="zh-CN" altLang="en-US" sz="2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713372" y="277889"/>
            <a:ext cx="2959100" cy="1238250"/>
            <a:chOff x="15180973" y="3671631"/>
            <a:chExt cx="5918971" cy="2476822"/>
          </a:xfrm>
        </p:grpSpPr>
        <p:sp>
          <p:nvSpPr>
            <p:cNvPr id="33" name="TextBox 32"/>
            <p:cNvSpPr txBox="1"/>
            <p:nvPr/>
          </p:nvSpPr>
          <p:spPr>
            <a:xfrm>
              <a:off x="17345142" y="3671631"/>
              <a:ext cx="1590247" cy="9208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弹性</a:t>
              </a:r>
              <a:endParaRPr kumimoji="0" lang="zh-CN" altLang="en-US" sz="2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5180973" y="4304173"/>
              <a:ext cx="5918971" cy="18442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自由配置</a:t>
              </a:r>
              <a:r>
                <a:rPr kumimoji="0" lang="en-US" altLang="zh-CN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CPU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rPr>
                <a:t>、内存、宽带，可随时升级配置数据不丢失，业务暂停时间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rPr>
                <a:t>可控</a:t>
              </a:r>
              <a:endParaRPr kumimoji="0" lang="zh-CN" alt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388275" y="277889"/>
            <a:ext cx="3408045" cy="1550035"/>
            <a:chOff x="9111088" y="404628"/>
            <a:chExt cx="6816978" cy="3100473"/>
          </a:xfrm>
        </p:grpSpPr>
        <p:sp>
          <p:nvSpPr>
            <p:cNvPr id="36" name="TextBox 35"/>
            <p:cNvSpPr txBox="1"/>
            <p:nvPr/>
          </p:nvSpPr>
          <p:spPr>
            <a:xfrm>
              <a:off x="11058062" y="404628"/>
              <a:ext cx="2271056" cy="9208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    </a:t>
              </a:r>
              <a:r>
                <a:rPr kumimoji="0" lang="zh-CN" altLang="en-US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稳定</a:t>
              </a:r>
              <a:endParaRPr kumimoji="0" lang="zh-CN" altLang="en-US" sz="2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111088" y="1107029"/>
              <a:ext cx="6816978" cy="2398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自动宕机迁移，实例可用性可达</a:t>
              </a:r>
              <a:r>
                <a:rPr kumimoji="0" lang="en-US" altLang="zh-CN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99.95%</a:t>
              </a:r>
              <a:r>
                <a:rPr kumimoji="0" lang="zh-CN" altLang="en-US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rPr>
                <a:t>，数据三副本储存，自动快照备份，数据可靠性不低于</a:t>
              </a:r>
              <a:r>
                <a:rPr kumimoji="0" lang="en-US" altLang="zh-CN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rPr>
                <a:t>99.9999999%</a:t>
              </a:r>
              <a:endParaRPr kumimoji="0" lang="en-US" altLang="zh-CN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222190" y="1736946"/>
            <a:ext cx="1276978" cy="1069042"/>
            <a:chOff x="12446000" y="3473451"/>
            <a:chExt cx="2554288" cy="2138363"/>
          </a:xfrm>
        </p:grpSpPr>
        <p:sp>
          <p:nvSpPr>
            <p:cNvPr id="10" name="Freeform 7"/>
            <p:cNvSpPr/>
            <p:nvPr/>
          </p:nvSpPr>
          <p:spPr bwMode="auto">
            <a:xfrm>
              <a:off x="12446000" y="3473451"/>
              <a:ext cx="2554288" cy="2138363"/>
            </a:xfrm>
            <a:custGeom>
              <a:avLst/>
              <a:gdLst>
                <a:gd name="T0" fmla="*/ 804 w 804"/>
                <a:gd name="T1" fmla="*/ 466 h 673"/>
                <a:gd name="T2" fmla="*/ 445 w 804"/>
                <a:gd name="T3" fmla="*/ 673 h 673"/>
                <a:gd name="T4" fmla="*/ 0 w 804"/>
                <a:gd name="T5" fmla="*/ 415 h 673"/>
                <a:gd name="T6" fmla="*/ 0 w 804"/>
                <a:gd name="T7" fmla="*/ 0 h 673"/>
                <a:gd name="T8" fmla="*/ 804 w 804"/>
                <a:gd name="T9" fmla="*/ 466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4" h="673">
                  <a:moveTo>
                    <a:pt x="804" y="466"/>
                  </a:moveTo>
                  <a:cubicBezTo>
                    <a:pt x="445" y="673"/>
                    <a:pt x="445" y="673"/>
                    <a:pt x="445" y="673"/>
                  </a:cubicBezTo>
                  <a:cubicBezTo>
                    <a:pt x="341" y="533"/>
                    <a:pt x="182" y="437"/>
                    <a:pt x="0" y="41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35" y="25"/>
                    <a:pt x="626" y="204"/>
                    <a:pt x="804" y="46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innerShdw blurRad="63500" dist="977900" dir="180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710298">
              <a:off x="13073847" y="4714954"/>
              <a:ext cx="596978" cy="4598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alpha val="65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02</a:t>
              </a:r>
              <a:endPara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alpha val="6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4023789" y="2421863"/>
            <a:ext cx="956344" cy="2017450"/>
            <a:chOff x="8048625" y="4843463"/>
            <a:chExt cx="1912938" cy="4035425"/>
          </a:xfrm>
        </p:grpSpPr>
        <p:sp>
          <p:nvSpPr>
            <p:cNvPr id="18" name="Freeform 15"/>
            <p:cNvSpPr/>
            <p:nvPr/>
          </p:nvSpPr>
          <p:spPr bwMode="auto">
            <a:xfrm>
              <a:off x="8048625" y="4843463"/>
              <a:ext cx="1912938" cy="4035425"/>
            </a:xfrm>
            <a:custGeom>
              <a:avLst/>
              <a:gdLst>
                <a:gd name="T0" fmla="*/ 602 w 602"/>
                <a:gd name="T1" fmla="*/ 1018 h 1270"/>
                <a:gd name="T2" fmla="*/ 165 w 602"/>
                <a:gd name="T3" fmla="*/ 1270 h 1270"/>
                <a:gd name="T4" fmla="*/ 0 w 602"/>
                <a:gd name="T5" fmla="*/ 634 h 1270"/>
                <a:gd name="T6" fmla="*/ 164 w 602"/>
                <a:gd name="T7" fmla="*/ 0 h 1270"/>
                <a:gd name="T8" fmla="*/ 600 w 602"/>
                <a:gd name="T9" fmla="*/ 253 h 1270"/>
                <a:gd name="T10" fmla="*/ 504 w 602"/>
                <a:gd name="T11" fmla="*/ 634 h 1270"/>
                <a:gd name="T12" fmla="*/ 602 w 602"/>
                <a:gd name="T13" fmla="*/ 1018 h 1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2" h="1270">
                  <a:moveTo>
                    <a:pt x="602" y="1018"/>
                  </a:moveTo>
                  <a:cubicBezTo>
                    <a:pt x="165" y="1270"/>
                    <a:pt x="165" y="1270"/>
                    <a:pt x="165" y="1270"/>
                  </a:cubicBezTo>
                  <a:cubicBezTo>
                    <a:pt x="60" y="1082"/>
                    <a:pt x="0" y="865"/>
                    <a:pt x="0" y="634"/>
                  </a:cubicBezTo>
                  <a:cubicBezTo>
                    <a:pt x="0" y="404"/>
                    <a:pt x="60" y="188"/>
                    <a:pt x="164" y="0"/>
                  </a:cubicBezTo>
                  <a:cubicBezTo>
                    <a:pt x="600" y="253"/>
                    <a:pt x="600" y="253"/>
                    <a:pt x="600" y="253"/>
                  </a:cubicBezTo>
                  <a:cubicBezTo>
                    <a:pt x="539" y="366"/>
                    <a:pt x="504" y="496"/>
                    <a:pt x="504" y="634"/>
                  </a:cubicBezTo>
                  <a:cubicBezTo>
                    <a:pt x="504" y="773"/>
                    <a:pt x="540" y="904"/>
                    <a:pt x="602" y="1018"/>
                  </a:cubicBez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8539416" y="6046296"/>
              <a:ext cx="619841" cy="129048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4315851" y="1356789"/>
            <a:ext cx="1747610" cy="1411104"/>
            <a:chOff x="8632825" y="2713038"/>
            <a:chExt cx="3495675" cy="2822575"/>
          </a:xfrm>
        </p:grpSpPr>
        <p:sp>
          <p:nvSpPr>
            <p:cNvPr id="17" name="Freeform 14"/>
            <p:cNvSpPr/>
            <p:nvPr/>
          </p:nvSpPr>
          <p:spPr bwMode="auto">
            <a:xfrm>
              <a:off x="8632825" y="2713038"/>
              <a:ext cx="3495675" cy="2822575"/>
            </a:xfrm>
            <a:custGeom>
              <a:avLst/>
              <a:gdLst>
                <a:gd name="T0" fmla="*/ 1100 w 1100"/>
                <a:gd name="T1" fmla="*/ 0 h 888"/>
                <a:gd name="T2" fmla="*/ 1100 w 1100"/>
                <a:gd name="T3" fmla="*/ 504 h 888"/>
                <a:gd name="T4" fmla="*/ 436 w 1100"/>
                <a:gd name="T5" fmla="*/ 888 h 888"/>
                <a:gd name="T6" fmla="*/ 0 w 1100"/>
                <a:gd name="T7" fmla="*/ 636 h 888"/>
                <a:gd name="T8" fmla="*/ 1100 w 1100"/>
                <a:gd name="T9" fmla="*/ 0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0" h="888">
                  <a:moveTo>
                    <a:pt x="1100" y="0"/>
                  </a:moveTo>
                  <a:cubicBezTo>
                    <a:pt x="1100" y="504"/>
                    <a:pt x="1100" y="504"/>
                    <a:pt x="1100" y="504"/>
                  </a:cubicBezTo>
                  <a:cubicBezTo>
                    <a:pt x="819" y="511"/>
                    <a:pt x="573" y="663"/>
                    <a:pt x="436" y="888"/>
                  </a:cubicBezTo>
                  <a:cubicBezTo>
                    <a:pt x="0" y="636"/>
                    <a:pt x="0" y="636"/>
                    <a:pt x="0" y="636"/>
                  </a:cubicBezTo>
                  <a:cubicBezTo>
                    <a:pt x="225" y="260"/>
                    <a:pt x="632" y="7"/>
                    <a:pt x="1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0205641" y="3213557"/>
              <a:ext cx="619841" cy="129048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endParaRPr lang="en-US" sz="360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126952" y="1356789"/>
            <a:ext cx="1749197" cy="1414278"/>
            <a:chOff x="12255500" y="2713038"/>
            <a:chExt cx="3498850" cy="2828925"/>
          </a:xfrm>
        </p:grpSpPr>
        <p:sp>
          <p:nvSpPr>
            <p:cNvPr id="16" name="Freeform 13"/>
            <p:cNvSpPr/>
            <p:nvPr/>
          </p:nvSpPr>
          <p:spPr bwMode="auto">
            <a:xfrm>
              <a:off x="12255500" y="2713038"/>
              <a:ext cx="3498850" cy="2828925"/>
            </a:xfrm>
            <a:custGeom>
              <a:avLst/>
              <a:gdLst>
                <a:gd name="T0" fmla="*/ 1101 w 1101"/>
                <a:gd name="T1" fmla="*/ 638 h 890"/>
                <a:gd name="T2" fmla="*/ 664 w 1101"/>
                <a:gd name="T3" fmla="*/ 890 h 890"/>
                <a:gd name="T4" fmla="*/ 0 w 1101"/>
                <a:gd name="T5" fmla="*/ 504 h 890"/>
                <a:gd name="T6" fmla="*/ 0 w 1101"/>
                <a:gd name="T7" fmla="*/ 0 h 890"/>
                <a:gd name="T8" fmla="*/ 1101 w 1101"/>
                <a:gd name="T9" fmla="*/ 638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890">
                  <a:moveTo>
                    <a:pt x="1101" y="638"/>
                  </a:moveTo>
                  <a:cubicBezTo>
                    <a:pt x="664" y="890"/>
                    <a:pt x="664" y="890"/>
                    <a:pt x="664" y="890"/>
                  </a:cubicBezTo>
                  <a:cubicBezTo>
                    <a:pt x="527" y="664"/>
                    <a:pt x="282" y="511"/>
                    <a:pt x="0" y="50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68" y="7"/>
                    <a:pt x="877" y="261"/>
                    <a:pt x="1101" y="63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3603642" y="3269758"/>
              <a:ext cx="619841" cy="129048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endParaRPr lang="en-US" sz="360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7208693" y="2425037"/>
            <a:ext cx="957932" cy="2019037"/>
            <a:chOff x="14419263" y="4849813"/>
            <a:chExt cx="1916113" cy="4038600"/>
          </a:xfrm>
        </p:grpSpPr>
        <p:sp>
          <p:nvSpPr>
            <p:cNvPr id="15" name="Freeform 12"/>
            <p:cNvSpPr/>
            <p:nvPr/>
          </p:nvSpPr>
          <p:spPr bwMode="auto">
            <a:xfrm>
              <a:off x="14419263" y="4849813"/>
              <a:ext cx="1916113" cy="4038600"/>
            </a:xfrm>
            <a:custGeom>
              <a:avLst/>
              <a:gdLst>
                <a:gd name="T0" fmla="*/ 603 w 603"/>
                <a:gd name="T1" fmla="*/ 632 h 1271"/>
                <a:gd name="T2" fmla="*/ 436 w 603"/>
                <a:gd name="T3" fmla="*/ 1271 h 1271"/>
                <a:gd name="T4" fmla="*/ 0 w 603"/>
                <a:gd name="T5" fmla="*/ 1018 h 1271"/>
                <a:gd name="T6" fmla="*/ 99 w 603"/>
                <a:gd name="T7" fmla="*/ 632 h 1271"/>
                <a:gd name="T8" fmla="*/ 3 w 603"/>
                <a:gd name="T9" fmla="*/ 252 h 1271"/>
                <a:gd name="T10" fmla="*/ 440 w 603"/>
                <a:gd name="T11" fmla="*/ 0 h 1271"/>
                <a:gd name="T12" fmla="*/ 603 w 603"/>
                <a:gd name="T13" fmla="*/ 632 h 1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3" h="1271">
                  <a:moveTo>
                    <a:pt x="603" y="632"/>
                  </a:moveTo>
                  <a:cubicBezTo>
                    <a:pt x="603" y="864"/>
                    <a:pt x="542" y="1082"/>
                    <a:pt x="436" y="1271"/>
                  </a:cubicBezTo>
                  <a:cubicBezTo>
                    <a:pt x="0" y="1018"/>
                    <a:pt x="0" y="1018"/>
                    <a:pt x="0" y="1018"/>
                  </a:cubicBezTo>
                  <a:cubicBezTo>
                    <a:pt x="63" y="904"/>
                    <a:pt x="99" y="772"/>
                    <a:pt x="99" y="632"/>
                  </a:cubicBezTo>
                  <a:cubicBezTo>
                    <a:pt x="99" y="495"/>
                    <a:pt x="64" y="365"/>
                    <a:pt x="3" y="252"/>
                  </a:cubicBezTo>
                  <a:cubicBezTo>
                    <a:pt x="440" y="0"/>
                    <a:pt x="440" y="0"/>
                    <a:pt x="440" y="0"/>
                  </a:cubicBezTo>
                  <a:cubicBezTo>
                    <a:pt x="544" y="187"/>
                    <a:pt x="603" y="403"/>
                    <a:pt x="603" y="6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15156310" y="6039980"/>
              <a:ext cx="619841" cy="129048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endParaRPr lang="en-US" sz="360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6123778" y="4098044"/>
            <a:ext cx="1746023" cy="1403167"/>
            <a:chOff x="12249150" y="8196263"/>
            <a:chExt cx="3492500" cy="2806700"/>
          </a:xfrm>
        </p:grpSpPr>
        <p:sp>
          <p:nvSpPr>
            <p:cNvPr id="14" name="Freeform 11"/>
            <p:cNvSpPr/>
            <p:nvPr/>
          </p:nvSpPr>
          <p:spPr bwMode="auto">
            <a:xfrm>
              <a:off x="12249150" y="8196263"/>
              <a:ext cx="3492500" cy="2806700"/>
            </a:xfrm>
            <a:custGeom>
              <a:avLst/>
              <a:gdLst>
                <a:gd name="T0" fmla="*/ 1099 w 1099"/>
                <a:gd name="T1" fmla="*/ 252 h 883"/>
                <a:gd name="T2" fmla="*/ 0 w 1099"/>
                <a:gd name="T3" fmla="*/ 883 h 883"/>
                <a:gd name="T4" fmla="*/ 1 w 1099"/>
                <a:gd name="T5" fmla="*/ 379 h 883"/>
                <a:gd name="T6" fmla="*/ 663 w 1099"/>
                <a:gd name="T7" fmla="*/ 0 h 883"/>
                <a:gd name="T8" fmla="*/ 1099 w 1099"/>
                <a:gd name="T9" fmla="*/ 252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883">
                  <a:moveTo>
                    <a:pt x="1099" y="252"/>
                  </a:moveTo>
                  <a:cubicBezTo>
                    <a:pt x="874" y="625"/>
                    <a:pt x="467" y="876"/>
                    <a:pt x="0" y="883"/>
                  </a:cubicBezTo>
                  <a:cubicBezTo>
                    <a:pt x="1" y="379"/>
                    <a:pt x="1" y="379"/>
                    <a:pt x="1" y="379"/>
                  </a:cubicBezTo>
                  <a:cubicBezTo>
                    <a:pt x="281" y="372"/>
                    <a:pt x="525" y="222"/>
                    <a:pt x="663" y="0"/>
                  </a:cubicBezTo>
                  <a:lnTo>
                    <a:pt x="1099" y="25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13550356" y="8916358"/>
              <a:ext cx="619841" cy="129048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endParaRPr lang="en-US" sz="360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4317438" y="4094870"/>
            <a:ext cx="1744435" cy="1406342"/>
            <a:chOff x="8636000" y="8189913"/>
            <a:chExt cx="3489325" cy="2813050"/>
          </a:xfrm>
        </p:grpSpPr>
        <p:sp>
          <p:nvSpPr>
            <p:cNvPr id="19" name="Freeform 16"/>
            <p:cNvSpPr/>
            <p:nvPr/>
          </p:nvSpPr>
          <p:spPr bwMode="auto">
            <a:xfrm>
              <a:off x="8636000" y="8189913"/>
              <a:ext cx="3489325" cy="2813050"/>
            </a:xfrm>
            <a:custGeom>
              <a:avLst/>
              <a:gdLst>
                <a:gd name="T0" fmla="*/ 1098 w 1098"/>
                <a:gd name="T1" fmla="*/ 381 h 885"/>
                <a:gd name="T2" fmla="*/ 1097 w 1098"/>
                <a:gd name="T3" fmla="*/ 885 h 885"/>
                <a:gd name="T4" fmla="*/ 0 w 1098"/>
                <a:gd name="T5" fmla="*/ 251 h 885"/>
                <a:gd name="T6" fmla="*/ 437 w 1098"/>
                <a:gd name="T7" fmla="*/ 0 h 885"/>
                <a:gd name="T8" fmla="*/ 1098 w 1098"/>
                <a:gd name="T9" fmla="*/ 381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8" h="885">
                  <a:moveTo>
                    <a:pt x="1098" y="381"/>
                  </a:moveTo>
                  <a:cubicBezTo>
                    <a:pt x="1097" y="885"/>
                    <a:pt x="1097" y="885"/>
                    <a:pt x="1097" y="885"/>
                  </a:cubicBezTo>
                  <a:cubicBezTo>
                    <a:pt x="631" y="877"/>
                    <a:pt x="225" y="625"/>
                    <a:pt x="0" y="251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575" y="223"/>
                    <a:pt x="819" y="374"/>
                    <a:pt x="1098" y="38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10074564" y="8924863"/>
              <a:ext cx="619841" cy="129048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endParaRPr lang="en-US" sz="360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5288599" y="3122931"/>
            <a:ext cx="16148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ECS</a:t>
            </a: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优势</a:t>
            </a:r>
            <a:endParaRPr kumimoji="0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6370" y="45720"/>
            <a:ext cx="3333115" cy="583565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p>
            <a:pPr algn="ctr"/>
            <a:r>
              <a:rPr lang="en-US" altLang="zh-CN" sz="3200" b="1" smtClean="0">
                <a:latin typeface="宋体" panose="02010600030101010101" pitchFamily="2" charset="-122"/>
                <a:ea typeface="宋体" panose="02010600030101010101" pitchFamily="2" charset="-122"/>
              </a:rPr>
              <a:t>ECS</a:t>
            </a:r>
            <a:r>
              <a:rPr lang="zh-CN" altLang="en-US" sz="3200" b="1" smtClean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zh-CN" altLang="en-US" sz="3200" b="1" smtClean="0">
                <a:latin typeface="宋体" panose="02010600030101010101" pitchFamily="2" charset="-122"/>
                <a:ea typeface="宋体" panose="02010600030101010101" pitchFamily="2" charset="-122"/>
              </a:rPr>
              <a:t>优势</a:t>
            </a:r>
            <a:endParaRPr lang="zh-CN" altLang="en-US" sz="3200" b="1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6370" y="2425065"/>
            <a:ext cx="426720" cy="42195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84635" y="1406525"/>
            <a:ext cx="426720" cy="34378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7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7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7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7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7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7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6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7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7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6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2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7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7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2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7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7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/>
          <p:nvPr/>
        </p:nvSpPr>
        <p:spPr>
          <a:xfrm>
            <a:off x="3952875" y="467995"/>
            <a:ext cx="4123690" cy="531495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ECS</a:t>
            </a:r>
            <a:r>
              <a:rPr lang="zh-CN" altLang="en-US" sz="3600">
                <a:solidFill>
                  <a:schemeClr val="tx1">
                    <a:lumMod val="90000"/>
                    <a:lumOff val="1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的使用</a:t>
            </a:r>
            <a:endParaRPr lang="zh-CN" altLang="en-US" sz="3600">
              <a:solidFill>
                <a:schemeClr val="tx1">
                  <a:lumMod val="90000"/>
                  <a:lumOff val="1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276350" y="1581150"/>
            <a:ext cx="2677160" cy="4488815"/>
            <a:chOff x="2010" y="2490"/>
            <a:chExt cx="4216" cy="7069"/>
          </a:xfrm>
        </p:grpSpPr>
        <p:sp>
          <p:nvSpPr>
            <p:cNvPr id="6" name="Rounded Rectangle 5"/>
            <p:cNvSpPr/>
            <p:nvPr/>
          </p:nvSpPr>
          <p:spPr>
            <a:xfrm>
              <a:off x="2267" y="2490"/>
              <a:ext cx="3702" cy="7055"/>
            </a:xfrm>
            <a:prstGeom prst="roundRect">
              <a:avLst>
                <a:gd name="adj" fmla="val 37527"/>
              </a:avLst>
            </a:prstGeom>
            <a:gradFill flip="none" rotWithShape="1">
              <a:gsLst>
                <a:gs pos="100000">
                  <a:schemeClr val="accent1">
                    <a:lumMod val="60000"/>
                    <a:lumOff val="40000"/>
                  </a:schemeClr>
                </a:gs>
                <a:gs pos="0">
                  <a:schemeClr val="accent2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010" y="3892"/>
              <a:ext cx="4216" cy="788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管理</a:t>
              </a:r>
              <a:endPara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399" y="4763"/>
              <a:ext cx="3398" cy="47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1600" b="1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请求原理：</a:t>
              </a:r>
              <a:r>
                <a:rPr lang="zh-CN" altLang="en-US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向服务地址发送</a:t>
              </a:r>
              <a:r>
                <a:rPr lang="en-US" altLang="zh-CN" sz="1600" b="1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HTTP/HTTP GET/POST</a:t>
              </a:r>
              <a:r>
                <a:rPr lang="zh-CN" altLang="en-US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请求，并按照接口说明在请求中加入相应请求参数。</a:t>
              </a:r>
              <a:endParaRPr lang="zh-CN" altLang="en-US" sz="1600">
                <a:solidFill>
                  <a:srgbClr val="FBFBFB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algn="l"/>
              <a:r>
                <a:rPr lang="zh-CN" altLang="en-US" sz="1600" b="1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调用方式：</a:t>
              </a:r>
              <a:endParaRPr lang="zh-CN" altLang="en-US" sz="1600" b="1">
                <a:solidFill>
                  <a:srgbClr val="FBFBFB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zh-CN" altLang="en-US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不同编程语言的</a:t>
              </a:r>
              <a:r>
                <a:rPr lang="en-US" altLang="zh-CN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SDK</a:t>
              </a:r>
              <a:endParaRPr lang="en-US" altLang="zh-CN" sz="1600">
                <a:solidFill>
                  <a:srgbClr val="FBFBFB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zh-CN" altLang="en-US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阿里云</a:t>
              </a:r>
              <a:r>
                <a:rPr lang="en-US" altLang="zh-CN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CLI</a:t>
              </a:r>
              <a:endParaRPr lang="en-US" altLang="zh-CN" sz="1600">
                <a:solidFill>
                  <a:srgbClr val="FBFBFB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zh-CN" altLang="en-US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阿里云</a:t>
              </a:r>
              <a:r>
                <a:rPr lang="en-US" altLang="zh-CN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API Explorer</a:t>
              </a:r>
              <a:endParaRPr lang="en-US" altLang="zh-CN" sz="1600">
                <a:solidFill>
                  <a:srgbClr val="FBFBFB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altLang="zh-CN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API URL</a:t>
              </a:r>
              <a:r>
                <a:rPr lang="zh-CN" altLang="en-US" sz="1600">
                  <a:solidFill>
                    <a:srgbClr val="FBFBFB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请求</a:t>
              </a:r>
              <a:endParaRPr lang="zh-CN" altLang="en-US" sz="1600">
                <a:solidFill>
                  <a:srgbClr val="FBFBFB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637" y="2728"/>
              <a:ext cx="963" cy="153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5750">
                  <a:solidFill>
                    <a:srgbClr val="FBFBFB"/>
                  </a:solidFill>
                  <a:latin typeface="Designball-Electronic-Device-01" pitchFamily="2" charset="0"/>
                  <a:cs typeface="Arial" panose="020B0604020202020204" pitchFamily="34" charset="0"/>
                </a:rPr>
                <a:t>a</a:t>
              </a:r>
              <a:endParaRPr lang="en-US" sz="5750">
                <a:solidFill>
                  <a:srgbClr val="FBFBFB"/>
                </a:solidFill>
                <a:latin typeface="Designball-Electronic-Device-01" pitchFamily="2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757420" y="1593850"/>
            <a:ext cx="2677160" cy="4479290"/>
            <a:chOff x="7492" y="2510"/>
            <a:chExt cx="4216" cy="7054"/>
          </a:xfrm>
        </p:grpSpPr>
        <p:sp>
          <p:nvSpPr>
            <p:cNvPr id="10" name="Rounded Rectangle 9"/>
            <p:cNvSpPr/>
            <p:nvPr/>
          </p:nvSpPr>
          <p:spPr>
            <a:xfrm>
              <a:off x="7749" y="2510"/>
              <a:ext cx="3702" cy="7055"/>
            </a:xfrm>
            <a:prstGeom prst="roundRect">
              <a:avLst>
                <a:gd name="adj" fmla="val 37527"/>
              </a:avLst>
            </a:prstGeom>
            <a:gradFill>
              <a:gsLst>
                <a:gs pos="100000">
                  <a:schemeClr val="accent3">
                    <a:lumMod val="60000"/>
                    <a:lumOff val="40000"/>
                  </a:schemeClr>
                </a:gs>
                <a:gs pos="0">
                  <a:schemeClr val="accent3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492" y="3912"/>
              <a:ext cx="4216" cy="788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登录（</a:t>
              </a:r>
              <a:r>
                <a:rPr lang="en-US" altLang="zh-CN" sz="20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Linux</a:t>
              </a:r>
              <a:r>
                <a:rPr lang="zh-CN" altLang="en-US" sz="20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系统）</a:t>
              </a:r>
              <a:endPara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922" y="4783"/>
              <a:ext cx="3357" cy="36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AutoNum type="arabicPeriod"/>
              </a:pP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marL="342900" indent="-342900" algn="l">
                <a:buAutoNum type="arabicPeriod"/>
              </a:pP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远程连接软件：</a:t>
              </a:r>
              <a:r>
                <a:rPr lang="en-US" altLang="zh-CN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Windows</a:t>
              </a: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用户使用</a:t>
              </a:r>
              <a:r>
                <a:rPr lang="en-US" altLang="zh-CN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Pu</a:t>
              </a: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tty，xshell等软件，Mac用户使用终端</a:t>
              </a: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marL="342900" indent="-342900" algn="l">
                <a:buAutoNum type="arabicPeriod"/>
              </a:pP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使用ECS管理控制台的管理终端</a:t>
              </a: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  <a:p>
              <a:pPr marL="342900" indent="-342900" algn="l">
                <a:buAutoNum type="arabicPeriod"/>
              </a:pP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9121" y="2748"/>
              <a:ext cx="957" cy="153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5750">
                  <a:solidFill>
                    <a:srgbClr val="FBFBFB"/>
                  </a:solidFill>
                  <a:latin typeface="Designball-Electronic-Device-01" pitchFamily="2" charset="0"/>
                  <a:cs typeface="Arial" panose="020B0604020202020204" pitchFamily="34" charset="0"/>
                </a:rPr>
                <a:t>b</a:t>
              </a:r>
              <a:endParaRPr lang="en-US" sz="5750">
                <a:solidFill>
                  <a:srgbClr val="FBFBFB"/>
                </a:solidFill>
                <a:latin typeface="Designball-Electronic-Device-01" pitchFamily="2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237220" y="1581150"/>
            <a:ext cx="2677160" cy="4479290"/>
            <a:chOff x="12972" y="2490"/>
            <a:chExt cx="4216" cy="7054"/>
          </a:xfrm>
        </p:grpSpPr>
        <p:sp>
          <p:nvSpPr>
            <p:cNvPr id="21" name="Rounded Rectangle 9"/>
            <p:cNvSpPr/>
            <p:nvPr/>
          </p:nvSpPr>
          <p:spPr>
            <a:xfrm>
              <a:off x="13230" y="2490"/>
              <a:ext cx="3702" cy="7055"/>
            </a:xfrm>
            <a:prstGeom prst="roundRect">
              <a:avLst>
                <a:gd name="adj" fmla="val 37527"/>
              </a:avLst>
            </a:prstGeom>
            <a:gradFill>
              <a:gsLst>
                <a:gs pos="100000">
                  <a:srgbClr val="9DCFA0"/>
                </a:gs>
                <a:gs pos="0">
                  <a:schemeClr val="accent3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2" name="Rounded Rectangle 10"/>
            <p:cNvSpPr/>
            <p:nvPr/>
          </p:nvSpPr>
          <p:spPr>
            <a:xfrm>
              <a:off x="12972" y="3892"/>
              <a:ext cx="4216" cy="788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0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监控</a:t>
              </a:r>
              <a:endPara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23" name="Rectangle 11"/>
            <p:cNvSpPr/>
            <p:nvPr/>
          </p:nvSpPr>
          <p:spPr>
            <a:xfrm>
              <a:off x="13403" y="4763"/>
              <a:ext cx="3357" cy="402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342900" indent="-342900" algn="l">
                <a:buAutoNum type="arabicPeriod"/>
              </a:pP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marL="342900" indent="-342900" algn="l">
                <a:buAutoNum type="arabicPeriod"/>
              </a:pP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通过控制台查看监控指标</a:t>
              </a: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marL="342900" indent="-342900" algn="l">
                <a:buAutoNum type="arabicPeriod"/>
              </a:pP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marL="342900" indent="-342900" algn="l">
                <a:buAutoNum type="arabicPeriod"/>
              </a:pP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marL="342900" indent="-342900" algn="l">
                <a:buAutoNum type="arabicPeriod"/>
              </a:pP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管理报警联系人</a:t>
              </a: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marL="342900" indent="-342900" algn="l">
                <a:buAutoNum type="arabicPeriod"/>
              </a:pP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marL="342900" indent="-342900" algn="l">
                <a:buAutoNum type="arabicPeriod"/>
              </a:pP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marL="342900" indent="-342900" algn="l">
                <a:buAutoNum type="arabicPeriod"/>
              </a:pP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配置报警策略</a:t>
              </a: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  <a:p>
              <a:pPr marL="342900" indent="-342900" algn="l">
                <a:buAutoNum type="arabicPeriod"/>
              </a:pPr>
              <a:endPara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24" name="Rectangle 18"/>
            <p:cNvSpPr/>
            <p:nvPr/>
          </p:nvSpPr>
          <p:spPr>
            <a:xfrm>
              <a:off x="14645" y="2728"/>
              <a:ext cx="871" cy="1537"/>
            </a:xfrm>
            <a:prstGeom prst="rect">
              <a:avLst/>
            </a:prstGeom>
          </p:spPr>
          <p:txBody>
            <a:bodyPr wrap="none" anchor="ctr">
              <a:spAutoFit/>
            </a:bodyPr>
            <a:p>
              <a:pPr algn="ctr"/>
              <a:r>
                <a:rPr lang="en-US" sz="5750">
                  <a:solidFill>
                    <a:srgbClr val="FBFBFB"/>
                  </a:solidFill>
                  <a:latin typeface="Designball-Electronic-Device-01" pitchFamily="2" charset="0"/>
                  <a:cs typeface="Arial" panose="020B0604020202020204" pitchFamily="34" charset="0"/>
                </a:rPr>
                <a:t>c</a:t>
              </a:r>
              <a:endParaRPr lang="en-US" sz="5750">
                <a:solidFill>
                  <a:srgbClr val="FBFBFB"/>
                </a:solidFill>
                <a:latin typeface="Designball-Electronic-Device-01" pitchFamily="2" charset="0"/>
                <a:cs typeface="Arial" panose="020B0604020202020204" pitchFamily="34" charset="0"/>
              </a:endParaRPr>
            </a:p>
          </p:txBody>
        </p:sp>
      </p:grpSp>
      <p:pic>
        <p:nvPicPr>
          <p:cNvPr id="28" name="图片 27" descr="WechatIMG6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09420" y="3096895"/>
            <a:ext cx="8773795" cy="2901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270"/>
          <p:cNvGrpSpPr/>
          <p:nvPr/>
        </p:nvGrpSpPr>
        <p:grpSpPr>
          <a:xfrm>
            <a:off x="9101096" y="3158499"/>
            <a:ext cx="4194476" cy="148411"/>
            <a:chOff x="17088087" y="6299145"/>
            <a:chExt cx="8390044" cy="296860"/>
          </a:xfrm>
        </p:grpSpPr>
        <p:pic>
          <p:nvPicPr>
            <p:cNvPr id="261" name="Graphic 26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17088087" y="6299145"/>
              <a:ext cx="2849856" cy="296860"/>
            </a:xfrm>
            <a:prstGeom prst="rect">
              <a:avLst/>
            </a:prstGeom>
          </p:spPr>
        </p:pic>
        <p:pic>
          <p:nvPicPr>
            <p:cNvPr id="263" name="Graphic 262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19901539" y="6299145"/>
              <a:ext cx="2849856" cy="296860"/>
            </a:xfrm>
            <a:prstGeom prst="rect">
              <a:avLst/>
            </a:prstGeom>
          </p:spPr>
        </p:pic>
        <p:pic>
          <p:nvPicPr>
            <p:cNvPr id="267" name="Graphic 266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22628275" y="6299145"/>
              <a:ext cx="2849856" cy="296860"/>
            </a:xfrm>
            <a:prstGeom prst="rect">
              <a:avLst/>
            </a:prstGeom>
          </p:spPr>
        </p:pic>
      </p:grpSp>
      <p:grpSp>
        <p:nvGrpSpPr>
          <p:cNvPr id="270" name="Group 269"/>
          <p:cNvGrpSpPr/>
          <p:nvPr/>
        </p:nvGrpSpPr>
        <p:grpSpPr>
          <a:xfrm>
            <a:off x="9101096" y="3005141"/>
            <a:ext cx="4199423" cy="455126"/>
            <a:chOff x="17088087" y="5992390"/>
            <a:chExt cx="8399940" cy="910371"/>
          </a:xfrm>
        </p:grpSpPr>
        <p:pic>
          <p:nvPicPr>
            <p:cNvPr id="260" name="Graphic 259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088087" y="5992390"/>
              <a:ext cx="2859752" cy="910371"/>
            </a:xfrm>
            <a:prstGeom prst="rect">
              <a:avLst/>
            </a:prstGeom>
          </p:spPr>
        </p:pic>
        <p:pic>
          <p:nvPicPr>
            <p:cNvPr id="262" name="Graphic 261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901539" y="5992390"/>
              <a:ext cx="2859752" cy="910371"/>
            </a:xfrm>
            <a:prstGeom prst="rect">
              <a:avLst/>
            </a:prstGeom>
          </p:spPr>
        </p:pic>
        <p:pic>
          <p:nvPicPr>
            <p:cNvPr id="266" name="Graphic 265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628275" y="5992390"/>
              <a:ext cx="2859752" cy="910371"/>
            </a:xfrm>
            <a:prstGeom prst="rect">
              <a:avLst/>
            </a:prstGeom>
          </p:spPr>
        </p:pic>
      </p:grpSp>
      <p:grpSp>
        <p:nvGrpSpPr>
          <p:cNvPr id="232" name="Group 231"/>
          <p:cNvGrpSpPr/>
          <p:nvPr/>
        </p:nvGrpSpPr>
        <p:grpSpPr>
          <a:xfrm>
            <a:off x="-14016842" y="-3231203"/>
            <a:ext cx="20218741" cy="20177513"/>
            <a:chOff x="10038098" y="4270601"/>
            <a:chExt cx="4310979" cy="4302189"/>
          </a:xfrm>
        </p:grpSpPr>
        <p:grpSp>
          <p:nvGrpSpPr>
            <p:cNvPr id="233" name="Group 232"/>
            <p:cNvGrpSpPr/>
            <p:nvPr/>
          </p:nvGrpSpPr>
          <p:grpSpPr>
            <a:xfrm>
              <a:off x="10038098" y="4270601"/>
              <a:ext cx="4310979" cy="2176974"/>
              <a:chOff x="6642992" y="4270601"/>
              <a:chExt cx="4310979" cy="2176974"/>
            </a:xfrm>
          </p:grpSpPr>
          <p:pic>
            <p:nvPicPr>
              <p:cNvPr id="237" name="Graphic 236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38" name="Graphic 237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  <p:grpSp>
          <p:nvGrpSpPr>
            <p:cNvPr id="234" name="Group 233"/>
            <p:cNvGrpSpPr/>
            <p:nvPr/>
          </p:nvGrpSpPr>
          <p:grpSpPr>
            <a:xfrm flipV="1">
              <a:off x="10038098" y="6395816"/>
              <a:ext cx="4310979" cy="2176974"/>
              <a:chOff x="6642992" y="4270601"/>
              <a:chExt cx="4310979" cy="2176974"/>
            </a:xfrm>
          </p:grpSpPr>
          <p:pic>
            <p:nvPicPr>
              <p:cNvPr id="235" name="Graphic 234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36" name="Graphic 235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</p:grpSp>
      <p:grpSp>
        <p:nvGrpSpPr>
          <p:cNvPr id="230" name="Group 229"/>
          <p:cNvGrpSpPr/>
          <p:nvPr/>
        </p:nvGrpSpPr>
        <p:grpSpPr>
          <a:xfrm>
            <a:off x="5018396" y="2168087"/>
            <a:ext cx="2155209" cy="2150814"/>
            <a:chOff x="10038098" y="4270601"/>
            <a:chExt cx="4310979" cy="4302189"/>
          </a:xfrm>
        </p:grpSpPr>
        <p:grpSp>
          <p:nvGrpSpPr>
            <p:cNvPr id="226" name="Group 225"/>
            <p:cNvGrpSpPr/>
            <p:nvPr/>
          </p:nvGrpSpPr>
          <p:grpSpPr>
            <a:xfrm>
              <a:off x="10038098" y="4270601"/>
              <a:ext cx="4310979" cy="2176974"/>
              <a:chOff x="6642992" y="4270601"/>
              <a:chExt cx="4310979" cy="2176974"/>
            </a:xfrm>
          </p:grpSpPr>
          <p:pic>
            <p:nvPicPr>
              <p:cNvPr id="224" name="Graphic 223"/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25" name="Graphic 224"/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  <p:grpSp>
          <p:nvGrpSpPr>
            <p:cNvPr id="227" name="Group 226"/>
            <p:cNvGrpSpPr/>
            <p:nvPr/>
          </p:nvGrpSpPr>
          <p:grpSpPr>
            <a:xfrm flipV="1">
              <a:off x="10038098" y="6395816"/>
              <a:ext cx="4310979" cy="2176974"/>
              <a:chOff x="6642992" y="4270601"/>
              <a:chExt cx="4310979" cy="2176974"/>
            </a:xfrm>
          </p:grpSpPr>
          <p:pic>
            <p:nvPicPr>
              <p:cNvPr id="228" name="Graphic 227"/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flipH="1" flipV="1">
                <a:off x="8776997" y="4270601"/>
                <a:ext cx="2176974" cy="2176974"/>
              </a:xfrm>
              <a:prstGeom prst="rect">
                <a:avLst/>
              </a:prstGeom>
            </p:spPr>
          </p:pic>
          <p:pic>
            <p:nvPicPr>
              <p:cNvPr id="229" name="Graphic 228"/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flipV="1">
                <a:off x="6642992" y="4270601"/>
                <a:ext cx="2176974" cy="2176974"/>
              </a:xfrm>
              <a:prstGeom prst="rect">
                <a:avLst/>
              </a:prstGeom>
            </p:spPr>
          </p:pic>
        </p:grp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300" y="6327140"/>
            <a:ext cx="1249680" cy="4089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0100" y="6396990"/>
            <a:ext cx="3684270" cy="3390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750560" y="2879725"/>
            <a:ext cx="69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000" b="1"/>
              <a:t>Ⅱ</a:t>
            </a:r>
            <a:endParaRPr lang="en-US" altLang="zh-CN" sz="4000" b="1"/>
          </a:p>
        </p:txBody>
      </p:sp>
      <p:sp>
        <p:nvSpPr>
          <p:cNvPr id="6" name="文本框 5"/>
          <p:cNvSpPr txBox="1"/>
          <p:nvPr/>
        </p:nvSpPr>
        <p:spPr>
          <a:xfrm>
            <a:off x="7249160" y="2972435"/>
            <a:ext cx="19704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服务器</a:t>
            </a: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部署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5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89RKCF2_MDXS4T)VT@6LS~L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509270" y="768985"/>
            <a:ext cx="8169275" cy="5196840"/>
          </a:xfrm>
          <a:prstGeom prst="rect">
            <a:avLst/>
          </a:prstGeom>
        </p:spPr>
      </p:pic>
      <p:grpSp>
        <p:nvGrpSpPr>
          <p:cNvPr id="207" name="Group 206"/>
          <p:cNvGrpSpPr>
            <a:grpSpLocks noChangeAspect="1"/>
          </p:cNvGrpSpPr>
          <p:nvPr/>
        </p:nvGrpSpPr>
        <p:grpSpPr>
          <a:xfrm rot="16200000">
            <a:off x="1379423" y="-874695"/>
            <a:ext cx="6371516" cy="8607390"/>
            <a:chOff x="8162247" y="1394903"/>
            <a:chExt cx="8071060" cy="10903333"/>
          </a:xfrm>
        </p:grpSpPr>
        <p:sp>
          <p:nvSpPr>
            <p:cNvPr id="208" name="Rectangle: Rounded Corners 207"/>
            <p:cNvSpPr/>
            <p:nvPr/>
          </p:nvSpPr>
          <p:spPr>
            <a:xfrm>
              <a:off x="16187588" y="28615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9" name="AutoShape 3"/>
            <p:cNvSpPr>
              <a:spLocks noChangeAspect="1" noChangeArrowheads="1" noTextEdit="1"/>
            </p:cNvSpPr>
            <p:nvPr/>
          </p:nvSpPr>
          <p:spPr bwMode="auto">
            <a:xfrm>
              <a:off x="8162247" y="1420441"/>
              <a:ext cx="8060004" cy="10875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10" name="Freeform: Shape 209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connsiteX0" fmla="*/ 457819 w 8015851"/>
                <a:gd name="connsiteY0" fmla="*/ 272949 h 10829628"/>
                <a:gd name="connsiteX1" fmla="*/ 260907 w 8015851"/>
                <a:gd name="connsiteY1" fmla="*/ 469749 h 10829628"/>
                <a:gd name="connsiteX2" fmla="*/ 260907 w 8015851"/>
                <a:gd name="connsiteY2" fmla="*/ 10347839 h 10829628"/>
                <a:gd name="connsiteX3" fmla="*/ 457819 w 8015851"/>
                <a:gd name="connsiteY3" fmla="*/ 10544639 h 10829628"/>
                <a:gd name="connsiteX4" fmla="*/ 7559371 w 8015851"/>
                <a:gd name="connsiteY4" fmla="*/ 10544639 h 10829628"/>
                <a:gd name="connsiteX5" fmla="*/ 7756283 w 8015851"/>
                <a:gd name="connsiteY5" fmla="*/ 10347839 h 10829628"/>
                <a:gd name="connsiteX6" fmla="*/ 7756283 w 8015851"/>
                <a:gd name="connsiteY6" fmla="*/ 469749 h 10829628"/>
                <a:gd name="connsiteX7" fmla="*/ 7559371 w 8015851"/>
                <a:gd name="connsiteY7" fmla="*/ 272949 h 10829628"/>
                <a:gd name="connsiteX8" fmla="*/ 457819 w 8015851"/>
                <a:gd name="connsiteY8" fmla="*/ 272949 h 10829628"/>
                <a:gd name="connsiteX9" fmla="*/ 460499 w 8015851"/>
                <a:gd name="connsiteY9" fmla="*/ 0 h 10829628"/>
                <a:gd name="connsiteX10" fmla="*/ 7555353 w 8015851"/>
                <a:gd name="connsiteY10" fmla="*/ 0 h 10829628"/>
                <a:gd name="connsiteX11" fmla="*/ 8015851 w 8015851"/>
                <a:gd name="connsiteY11" fmla="*/ 460228 h 10829628"/>
                <a:gd name="connsiteX12" fmla="*/ 8015851 w 8015851"/>
                <a:gd name="connsiteY12" fmla="*/ 10369401 h 10829628"/>
                <a:gd name="connsiteX13" fmla="*/ 7555353 w 8015851"/>
                <a:gd name="connsiteY13" fmla="*/ 10829628 h 10829628"/>
                <a:gd name="connsiteX14" fmla="*/ 460499 w 8015851"/>
                <a:gd name="connsiteY14" fmla="*/ 10829628 h 10829628"/>
                <a:gd name="connsiteX15" fmla="*/ 0 w 8015851"/>
                <a:gd name="connsiteY15" fmla="*/ 10369401 h 10829628"/>
                <a:gd name="connsiteX16" fmla="*/ 0 w 8015851"/>
                <a:gd name="connsiteY16" fmla="*/ 460228 h 10829628"/>
                <a:gd name="connsiteX17" fmla="*/ 460499 w 8015851"/>
                <a:gd name="connsiteY17" fmla="*/ 0 h 108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15851" h="10829628">
                  <a:moveTo>
                    <a:pt x="457819" y="272949"/>
                  </a:moveTo>
                  <a:cubicBezTo>
                    <a:pt x="349835" y="272949"/>
                    <a:pt x="260907" y="361827"/>
                    <a:pt x="260907" y="469749"/>
                  </a:cubicBezTo>
                  <a:cubicBezTo>
                    <a:pt x="260907" y="469749"/>
                    <a:pt x="260907" y="469749"/>
                    <a:pt x="260907" y="10347839"/>
                  </a:cubicBezTo>
                  <a:cubicBezTo>
                    <a:pt x="260907" y="10455762"/>
                    <a:pt x="349835" y="10544639"/>
                    <a:pt x="457819" y="10544639"/>
                  </a:cubicBezTo>
                  <a:cubicBezTo>
                    <a:pt x="457819" y="10544639"/>
                    <a:pt x="457819" y="10544639"/>
                    <a:pt x="7559371" y="10544639"/>
                  </a:cubicBezTo>
                  <a:cubicBezTo>
                    <a:pt x="7667355" y="10544639"/>
                    <a:pt x="7756283" y="10455762"/>
                    <a:pt x="7756283" y="10347839"/>
                  </a:cubicBezTo>
                  <a:cubicBezTo>
                    <a:pt x="7756283" y="10347839"/>
                    <a:pt x="7756283" y="10347839"/>
                    <a:pt x="7756283" y="469749"/>
                  </a:cubicBezTo>
                  <a:cubicBezTo>
                    <a:pt x="7756283" y="361827"/>
                    <a:pt x="7667355" y="272949"/>
                    <a:pt x="7559371" y="272949"/>
                  </a:cubicBezTo>
                  <a:cubicBezTo>
                    <a:pt x="7559371" y="272949"/>
                    <a:pt x="7559371" y="272949"/>
                    <a:pt x="457819" y="272949"/>
                  </a:cubicBezTo>
                  <a:close/>
                  <a:moveTo>
                    <a:pt x="460499" y="0"/>
                  </a:moveTo>
                  <a:cubicBezTo>
                    <a:pt x="7555353" y="0"/>
                    <a:pt x="7555353" y="0"/>
                    <a:pt x="7555353" y="0"/>
                  </a:cubicBezTo>
                  <a:cubicBezTo>
                    <a:pt x="7809421" y="0"/>
                    <a:pt x="8015851" y="206309"/>
                    <a:pt x="8015851" y="460228"/>
                  </a:cubicBezTo>
                  <a:cubicBezTo>
                    <a:pt x="8015851" y="10369401"/>
                    <a:pt x="8015851" y="10369401"/>
                    <a:pt x="8015851" y="10369401"/>
                  </a:cubicBezTo>
                  <a:cubicBezTo>
                    <a:pt x="8015851" y="10623319"/>
                    <a:pt x="7809421" y="10829628"/>
                    <a:pt x="7555353" y="10829628"/>
                  </a:cubicBezTo>
                  <a:cubicBezTo>
                    <a:pt x="460499" y="10829628"/>
                    <a:pt x="460499" y="10829628"/>
                    <a:pt x="460499" y="10829628"/>
                  </a:cubicBezTo>
                  <a:cubicBezTo>
                    <a:pt x="206431" y="10829628"/>
                    <a:pt x="0" y="10623319"/>
                    <a:pt x="0" y="10369401"/>
                  </a:cubicBezTo>
                  <a:cubicBezTo>
                    <a:pt x="0" y="460228"/>
                    <a:pt x="0" y="460228"/>
                    <a:pt x="0" y="460228"/>
                  </a:cubicBezTo>
                  <a:cubicBezTo>
                    <a:pt x="0" y="206309"/>
                    <a:pt x="206431" y="0"/>
                    <a:pt x="460499" y="0"/>
                  </a:cubicBezTo>
                  <a:close/>
                </a:path>
              </a:pathLst>
            </a:custGeom>
            <a:solidFill>
              <a:srgbClr val="111111"/>
            </a:solidFill>
            <a:ln w="25400">
              <a:noFill/>
              <a:round/>
            </a:ln>
          </p:spPr>
          <p:txBody>
            <a:bodyPr vert="horz" wrap="square" lIns="45714" tIns="22857" rIns="45714" bIns="22857" numCol="1" anchor="t" anchorCtr="0" compatLnSpc="1">
              <a:noAutofit/>
            </a:bodyPr>
            <a:lstStyle/>
            <a:p>
              <a:endParaRPr lang="en-US" sz="900"/>
            </a:p>
          </p:txBody>
        </p:sp>
        <p:sp>
          <p:nvSpPr>
            <p:cNvPr id="211" name="Rectangle: Rounded Corners 210"/>
            <p:cNvSpPr/>
            <p:nvPr/>
          </p:nvSpPr>
          <p:spPr>
            <a:xfrm>
              <a:off x="16187588" y="3572759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Rectangle: Rounded Corners 211"/>
            <p:cNvSpPr/>
            <p:nvPr/>
          </p:nvSpPr>
          <p:spPr>
            <a:xfrm rot="16200000">
              <a:off x="15069377" y="1188883"/>
              <a:ext cx="45719" cy="457760"/>
            </a:xfrm>
            <a:prstGeom prst="roundRect">
              <a:avLst>
                <a:gd name="adj" fmla="val 50000"/>
              </a:avLst>
            </a:prstGeom>
            <a:gradFill>
              <a:gsLst>
                <a:gs pos="92000">
                  <a:srgbClr val="EFEFEF"/>
                </a:gs>
                <a:gs pos="10000">
                  <a:srgbClr val="F2F2F2"/>
                </a:gs>
                <a:gs pos="0">
                  <a:srgbClr val="5F5F5F"/>
                </a:gs>
                <a:gs pos="100000">
                  <a:srgbClr val="5F5F5F"/>
                </a:gs>
              </a:gsLst>
              <a:lin ang="5400000" scaled="1"/>
            </a:gradFill>
            <a:ln w="254">
              <a:solidFill>
                <a:srgbClr val="DDDD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 5"/>
            <p:cNvSpPr/>
            <p:nvPr/>
          </p:nvSpPr>
          <p:spPr bwMode="auto">
            <a:xfrm>
              <a:off x="8164923" y="1468608"/>
              <a:ext cx="8015851" cy="10829628"/>
            </a:xfrm>
            <a:custGeom>
              <a:avLst/>
              <a:gdLst>
                <a:gd name="T0" fmla="*/ 2379 w 2524"/>
                <a:gd name="T1" fmla="*/ 3412 h 3412"/>
                <a:gd name="T2" fmla="*/ 145 w 2524"/>
                <a:gd name="T3" fmla="*/ 3412 h 3412"/>
                <a:gd name="T4" fmla="*/ 0 w 2524"/>
                <a:gd name="T5" fmla="*/ 3267 h 3412"/>
                <a:gd name="T6" fmla="*/ 0 w 2524"/>
                <a:gd name="T7" fmla="*/ 145 h 3412"/>
                <a:gd name="T8" fmla="*/ 145 w 2524"/>
                <a:gd name="T9" fmla="*/ 0 h 3412"/>
                <a:gd name="T10" fmla="*/ 2379 w 2524"/>
                <a:gd name="T11" fmla="*/ 0 h 3412"/>
                <a:gd name="T12" fmla="*/ 2524 w 2524"/>
                <a:gd name="T13" fmla="*/ 145 h 3412"/>
                <a:gd name="T14" fmla="*/ 2524 w 2524"/>
                <a:gd name="T15" fmla="*/ 3267 h 3412"/>
                <a:gd name="T16" fmla="*/ 2379 w 2524"/>
                <a:gd name="T17" fmla="*/ 3412 h 3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24" h="3412">
                  <a:moveTo>
                    <a:pt x="2379" y="3412"/>
                  </a:moveTo>
                  <a:cubicBezTo>
                    <a:pt x="145" y="3412"/>
                    <a:pt x="145" y="3412"/>
                    <a:pt x="145" y="3412"/>
                  </a:cubicBezTo>
                  <a:cubicBezTo>
                    <a:pt x="65" y="3412"/>
                    <a:pt x="0" y="3347"/>
                    <a:pt x="0" y="326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65"/>
                    <a:pt x="65" y="0"/>
                    <a:pt x="145" y="0"/>
                  </a:cubicBezTo>
                  <a:cubicBezTo>
                    <a:pt x="2379" y="0"/>
                    <a:pt x="2379" y="0"/>
                    <a:pt x="2379" y="0"/>
                  </a:cubicBezTo>
                  <a:cubicBezTo>
                    <a:pt x="2459" y="0"/>
                    <a:pt x="2524" y="65"/>
                    <a:pt x="2524" y="145"/>
                  </a:cubicBezTo>
                  <a:cubicBezTo>
                    <a:pt x="2524" y="3267"/>
                    <a:pt x="2524" y="3267"/>
                    <a:pt x="2524" y="3267"/>
                  </a:cubicBezTo>
                  <a:cubicBezTo>
                    <a:pt x="2524" y="3347"/>
                    <a:pt x="2459" y="3412"/>
                    <a:pt x="2379" y="3412"/>
                  </a:cubicBezTo>
                  <a:close/>
                </a:path>
              </a:pathLst>
            </a:custGeom>
            <a:noFill/>
            <a:ln w="57150">
              <a:gradFill>
                <a:gsLst>
                  <a:gs pos="0">
                    <a:srgbClr val="DDDDDD"/>
                  </a:gs>
                  <a:gs pos="100000">
                    <a:srgbClr val="5F5F5F"/>
                  </a:gs>
                </a:gsLst>
                <a:lin ang="5400000" scaled="1"/>
              </a:gradFill>
              <a:round/>
            </a:ln>
          </p:spPr>
          <p:txBody>
            <a:bodyPr vert="horz" wrap="square" lIns="45714" tIns="22857" rIns="45714" bIns="22857" numCol="1" anchor="t" anchorCtr="0" compatLnSpc="1"/>
            <a:lstStyle/>
            <a:p>
              <a:endParaRPr lang="en-US" sz="900"/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>
              <a:off x="12148048" y="1571443"/>
              <a:ext cx="91079" cy="91079"/>
            </a:xfrm>
            <a:prstGeom prst="ellipse">
              <a:avLst/>
            </a:prstGeom>
            <a:gradFill flip="none" rotWithShape="1">
              <a:gsLst>
                <a:gs pos="44000">
                  <a:srgbClr val="000066"/>
                </a:gs>
                <a:gs pos="98230">
                  <a:srgbClr val="0066FF"/>
                </a:gs>
                <a:gs pos="0">
                  <a:srgbClr val="0066FF"/>
                </a:gs>
              </a:gsLst>
              <a:path path="circle">
                <a:fillToRect l="100000" t="100000"/>
              </a:path>
              <a:tileRect r="-100000" b="-100000"/>
            </a:gradFill>
            <a:ln w="31750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>
              <a:off x="12383843" y="1604990"/>
              <a:ext cx="23985" cy="23985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>
              <a:off x="12526839" y="1571443"/>
              <a:ext cx="91079" cy="91079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>
              <a:off x="11963387" y="1579346"/>
              <a:ext cx="75272" cy="7527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>
              <a:off x="11793825" y="1591276"/>
              <a:ext cx="51412" cy="51412"/>
            </a:xfrm>
            <a:prstGeom prst="ellipse">
              <a:avLst/>
            </a:prstGeom>
            <a:solidFill>
              <a:srgbClr val="000000"/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400540" y="371475"/>
            <a:ext cx="1755775" cy="82994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进入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ECS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管理控制台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Rectangle 3"/>
          <p:cNvSpPr/>
          <p:nvPr/>
        </p:nvSpPr>
        <p:spPr>
          <a:xfrm flipV="1">
            <a:off x="9460865" y="1272540"/>
            <a:ext cx="159639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tags/tag1.xml><?xml version="1.0" encoding="utf-8"?>
<p:tagLst xmlns:p="http://schemas.openxmlformats.org/presentationml/2006/main">
  <p:tag name="KSO_WM_UNIT_TABLE_BEAUTIFY" val="smartTable{b3aba21d-b17b-4c4f-8a91-673f0e400652}"/>
  <p:tag name="TABLE_RECT" val="226.8*92.325*506.4*283.5"/>
  <p:tag name="TABLE_EMPHASIZE_COLOR" val="240117"/>
  <p:tag name="TABLE_ONEKEY_SKIN_IDX" val="0"/>
  <p:tag name="TABLE_SKINIDX" val="0"/>
  <p:tag name="TABLE_COLORIDX" val="2"/>
  <p:tag name="TABLE_COLOR_RGB" val="0x000000*0xFFFFFF*0x212121*0xFFFFFF*0x03A9F5*0x00BCD5*0x009788*0x4CB050*0x8CC34B*0xCDDC39"/>
  <p:tag name="TABLE_ENDDRAG_ORIGIN_RECT" val="671*432"/>
  <p:tag name="TABLE_ENDDRAG_RECT" val="153*93*671*432"/>
</p:tagLst>
</file>

<file path=ppt/tags/tag2.xml><?xml version="1.0" encoding="utf-8"?>
<p:tagLst xmlns:p="http://schemas.openxmlformats.org/presentationml/2006/main">
  <p:tag name="KSO_WM_UNIT_TABLE_BEAUTIFY" val="smartTable{b3aba21d-b17b-4c4f-8a91-673f0e400652}"/>
  <p:tag name="TABLE_RECT" val="226.8*92.325*506.4*283.5"/>
  <p:tag name="TABLE_EMPHASIZE_COLOR" val="240117"/>
  <p:tag name="TABLE_ONEKEY_SKIN_IDX" val="0"/>
  <p:tag name="TABLE_SKINIDX" val="0"/>
  <p:tag name="TABLE_COLORIDX" val="2"/>
  <p:tag name="TABLE_COLOR_RGB" val="0x000000*0xFFFFFF*0x212121*0xFFFFFF*0x03A9F5*0x00BCD5*0x009788*0x4CB050*0x8CC34B*0xCDDC39"/>
  <p:tag name="TABLE_ENDDRAG_ORIGIN_RECT" val="719*376"/>
  <p:tag name="TABLE_ENDDRAG_RECT" val="69*122*719*376"/>
</p:tagLst>
</file>

<file path=ppt/tags/tag3.xml><?xml version="1.0" encoding="utf-8"?>
<p:tagLst xmlns:p="http://schemas.openxmlformats.org/presentationml/2006/main">
  <p:tag name="KSO_WM_UNIT_TABLE_BEAUTIFY" val="smartTable{b3aba21d-b17b-4c4f-8a91-673f0e400652}"/>
  <p:tag name="TABLE_RECT" val="226.8*92.325*506.4*283.5"/>
  <p:tag name="TABLE_EMPHASIZE_COLOR" val="240117"/>
  <p:tag name="TABLE_ONEKEY_SKIN_IDX" val="0"/>
  <p:tag name="TABLE_SKINIDX" val="0"/>
  <p:tag name="TABLE_COLORIDX" val="2"/>
  <p:tag name="TABLE_COLOR_RGB" val="0x000000*0xFFFFFF*0x212121*0xFFFFFF*0x03A9F5*0x00BCD5*0x009788*0x4CB050*0x8CC34B*0xCDDC39"/>
  <p:tag name="TABLE_ENDDRAG_ORIGIN_RECT" val="671*432"/>
  <p:tag name="TABLE_ENDDRAG_RECT" val="153*93*671*432"/>
</p:tagLst>
</file>

<file path=ppt/tags/tag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5.xml><?xml version="1.0" encoding="utf-8"?>
<p:tagLst xmlns:p="http://schemas.openxmlformats.org/presentationml/2006/main">
  <p:tag name="COMMONDATA" val="eyJoZGlkIjoiY2I5MjA3YWEwM2RhOTBhZDE0Njk5NjBjN2MyZDA0YzAifQ==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Model X">
      <a:dk1>
        <a:srgbClr val="272E3A"/>
      </a:dk1>
      <a:lt1>
        <a:srgbClr val="FFFFFF"/>
      </a:lt1>
      <a:dk2>
        <a:srgbClr val="00A3DA"/>
      </a:dk2>
      <a:lt2>
        <a:srgbClr val="0CA8DA"/>
      </a:lt2>
      <a:accent1>
        <a:srgbClr val="56CADC"/>
      </a:accent1>
      <a:accent2>
        <a:srgbClr val="49C4DB"/>
      </a:accent2>
      <a:accent3>
        <a:srgbClr val="3DBEDB"/>
      </a:accent3>
      <a:accent4>
        <a:srgbClr val="31B9DB"/>
      </a:accent4>
      <a:accent5>
        <a:srgbClr val="24B3DA"/>
      </a:accent5>
      <a:accent6>
        <a:srgbClr val="18AEDA"/>
      </a:accent6>
      <a:hlink>
        <a:srgbClr val="2F8299"/>
      </a:hlink>
      <a:folHlink>
        <a:srgbClr val="8C8C8C"/>
      </a:folHlink>
    </a:clrScheme>
    <a:fontScheme name="Model X">
      <a:majorFont>
        <a:latin typeface="Candara Light"/>
        <a:ea typeface=""/>
        <a:cs typeface=""/>
      </a:majorFont>
      <a:minorFont>
        <a:latin typeface="Candara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Ion">
  <a:themeElements>
    <a:clrScheme name="Model X">
      <a:dk1>
        <a:srgbClr val="272E3A"/>
      </a:dk1>
      <a:lt1>
        <a:srgbClr val="FFFFFF"/>
      </a:lt1>
      <a:dk2>
        <a:srgbClr val="00A3DA"/>
      </a:dk2>
      <a:lt2>
        <a:srgbClr val="0CA8DA"/>
      </a:lt2>
      <a:accent1>
        <a:srgbClr val="56CADC"/>
      </a:accent1>
      <a:accent2>
        <a:srgbClr val="49C4DB"/>
      </a:accent2>
      <a:accent3>
        <a:srgbClr val="3DBEDB"/>
      </a:accent3>
      <a:accent4>
        <a:srgbClr val="31B9DB"/>
      </a:accent4>
      <a:accent5>
        <a:srgbClr val="24B3DA"/>
      </a:accent5>
      <a:accent6>
        <a:srgbClr val="18AEDA"/>
      </a:accent6>
      <a:hlink>
        <a:srgbClr val="2F8299"/>
      </a:hlink>
      <a:folHlink>
        <a:srgbClr val="8C8C8C"/>
      </a:folHlink>
    </a:clrScheme>
    <a:fontScheme name="Model X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Ion">
  <a:themeElements>
    <a:clrScheme name="Model X">
      <a:dk1>
        <a:srgbClr val="272E3A"/>
      </a:dk1>
      <a:lt1>
        <a:srgbClr val="FFFFFF"/>
      </a:lt1>
      <a:dk2>
        <a:srgbClr val="00A3DA"/>
      </a:dk2>
      <a:lt2>
        <a:srgbClr val="0CA8DA"/>
      </a:lt2>
      <a:accent1>
        <a:srgbClr val="56CADC"/>
      </a:accent1>
      <a:accent2>
        <a:srgbClr val="49C4DB"/>
      </a:accent2>
      <a:accent3>
        <a:srgbClr val="3DBEDB"/>
      </a:accent3>
      <a:accent4>
        <a:srgbClr val="31B9DB"/>
      </a:accent4>
      <a:accent5>
        <a:srgbClr val="24B3DA"/>
      </a:accent5>
      <a:accent6>
        <a:srgbClr val="18AEDA"/>
      </a:accent6>
      <a:hlink>
        <a:srgbClr val="2F8299"/>
      </a:hlink>
      <a:folHlink>
        <a:srgbClr val="8C8C8C"/>
      </a:folHlink>
    </a:clrScheme>
    <a:fontScheme name="Model X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Nova">
      <a:dk1>
        <a:srgbClr val="172144"/>
      </a:dk1>
      <a:lt1>
        <a:srgbClr val="FFFFFF"/>
      </a:lt1>
      <a:dk2>
        <a:srgbClr val="D4F579"/>
      </a:dk2>
      <a:lt2>
        <a:srgbClr val="40D492"/>
      </a:lt2>
      <a:accent1>
        <a:srgbClr val="3BC8F1"/>
      </a:accent1>
      <a:accent2>
        <a:srgbClr val="6070FF"/>
      </a:accent2>
      <a:accent3>
        <a:srgbClr val="FA3585"/>
      </a:accent3>
      <a:accent4>
        <a:srgbClr val="E9474E"/>
      </a:accent4>
      <a:accent5>
        <a:srgbClr val="F7C83B"/>
      </a:accent5>
      <a:accent6>
        <a:srgbClr val="FF8E38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Office Theme">
  <a:themeElements>
    <a:clrScheme name="Massive X V.2.6 - Blue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Layout of version 4.5">
  <a:themeElements>
    <a:clrScheme name="Custom 1">
      <a:dk1>
        <a:srgbClr val="172144"/>
      </a:dk1>
      <a:lt1>
        <a:srgbClr val="FFFFFF"/>
      </a:lt1>
      <a:dk2>
        <a:srgbClr val="172144"/>
      </a:dk2>
      <a:lt2>
        <a:srgbClr val="FFFFFF"/>
      </a:lt2>
      <a:accent1>
        <a:srgbClr val="FF2D5E"/>
      </a:accent1>
      <a:accent2>
        <a:srgbClr val="0D0884"/>
      </a:accent2>
      <a:accent3>
        <a:srgbClr val="FCB736"/>
      </a:accent3>
      <a:accent4>
        <a:srgbClr val="FC7033"/>
      </a:accent4>
      <a:accent5>
        <a:srgbClr val="3853F4"/>
      </a:accent5>
      <a:accent6>
        <a:srgbClr val="FF4D9E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2_Office Theme">
  <a:themeElements>
    <a:clrScheme name="Massive X V.2.6 - Blue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3_Ion">
  <a:themeElements>
    <a:clrScheme name="Model X">
      <a:dk1>
        <a:srgbClr val="272E3A"/>
      </a:dk1>
      <a:lt1>
        <a:srgbClr val="FFFFFF"/>
      </a:lt1>
      <a:dk2>
        <a:srgbClr val="00A3DA"/>
      </a:dk2>
      <a:lt2>
        <a:srgbClr val="0CA8DA"/>
      </a:lt2>
      <a:accent1>
        <a:srgbClr val="56CADC"/>
      </a:accent1>
      <a:accent2>
        <a:srgbClr val="49C4DB"/>
      </a:accent2>
      <a:accent3>
        <a:srgbClr val="3DBEDB"/>
      </a:accent3>
      <a:accent4>
        <a:srgbClr val="31B9DB"/>
      </a:accent4>
      <a:accent5>
        <a:srgbClr val="24B3DA"/>
      </a:accent5>
      <a:accent6>
        <a:srgbClr val="18AEDA"/>
      </a:accent6>
      <a:hlink>
        <a:srgbClr val="2F8299"/>
      </a:hlink>
      <a:folHlink>
        <a:srgbClr val="8C8C8C"/>
      </a:folHlink>
    </a:clrScheme>
    <a:fontScheme name="Model X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odel X">
    <a:dk1>
      <a:srgbClr val="172144"/>
    </a:dk1>
    <a:lt1>
      <a:srgbClr val="FFFFFF"/>
    </a:lt1>
    <a:dk2>
      <a:srgbClr val="19875E"/>
    </a:dk2>
    <a:lt2>
      <a:srgbClr val="007D6B"/>
    </a:lt2>
    <a:accent1>
      <a:srgbClr val="B0C615"/>
    </a:accent1>
    <a:accent2>
      <a:srgbClr val="96BB21"/>
    </a:accent2>
    <a:accent3>
      <a:srgbClr val="7DB12D"/>
    </a:accent3>
    <a:accent4>
      <a:srgbClr val="64A639"/>
    </a:accent4>
    <a:accent5>
      <a:srgbClr val="4B9C46"/>
    </a:accent5>
    <a:accent6>
      <a:srgbClr val="329152"/>
    </a:accent6>
    <a:hlink>
      <a:srgbClr val="2F8299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3.xml><?xml version="1.0" encoding="utf-8"?>
<a:themeOverride xmlns:a="http://schemas.openxmlformats.org/drawingml/2006/main">
  <a:clrScheme name="Model X">
    <a:dk1>
      <a:srgbClr val="172144"/>
    </a:dk1>
    <a:lt1>
      <a:srgbClr val="FFFFFF"/>
    </a:lt1>
    <a:dk2>
      <a:srgbClr val="97C942"/>
    </a:dk2>
    <a:lt2>
      <a:srgbClr val="ABD22A"/>
    </a:lt2>
    <a:accent1>
      <a:srgbClr val="2099D8"/>
    </a:accent1>
    <a:accent2>
      <a:srgbClr val="33A1BF"/>
    </a:accent2>
    <a:accent3>
      <a:srgbClr val="47A9A6"/>
    </a:accent3>
    <a:accent4>
      <a:srgbClr val="5BB18D"/>
    </a:accent4>
    <a:accent5>
      <a:srgbClr val="6FB974"/>
    </a:accent5>
    <a:accent6>
      <a:srgbClr val="83C15B"/>
    </a:accent6>
    <a:hlink>
      <a:srgbClr val="2F8299"/>
    </a:hlink>
    <a:folHlink>
      <a:srgbClr val="8C8C8C"/>
    </a:folHlink>
  </a:clrScheme>
</a:themeOverride>
</file>

<file path=ppt/theme/themeOverride4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2824</Words>
  <Application>WPS 演示</Application>
  <PresentationFormat>宽屏</PresentationFormat>
  <Paragraphs>401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9</vt:i4>
      </vt:variant>
      <vt:variant>
        <vt:lpstr>幻灯片标题</vt:lpstr>
      </vt:variant>
      <vt:variant>
        <vt:i4>36</vt:i4>
      </vt:variant>
    </vt:vector>
  </HeadingPairs>
  <TitlesOfParts>
    <vt:vector size="68" baseType="lpstr">
      <vt:lpstr>Arial</vt:lpstr>
      <vt:lpstr>宋体</vt:lpstr>
      <vt:lpstr>Wingdings</vt:lpstr>
      <vt:lpstr>Candara Light</vt:lpstr>
      <vt:lpstr>Wingdings 3</vt:lpstr>
      <vt:lpstr>Century Gothic</vt:lpstr>
      <vt:lpstr>Designball-Social-01</vt:lpstr>
      <vt:lpstr>Segoe Print</vt:lpstr>
      <vt:lpstr>Open Sans Light</vt:lpstr>
      <vt:lpstr>Open Sans Extrabold</vt:lpstr>
      <vt:lpstr>Yu Gothic UI Semibold</vt:lpstr>
      <vt:lpstr>Open Sans</vt:lpstr>
      <vt:lpstr>Open Sans Bold</vt:lpstr>
      <vt:lpstr>Calibri</vt:lpstr>
      <vt:lpstr>db-Business-and-Finance-01</vt:lpstr>
      <vt:lpstr>Century Gothic</vt:lpstr>
      <vt:lpstr>Designball-Finance-01</vt:lpstr>
      <vt:lpstr>Designball-Documents-02</vt:lpstr>
      <vt:lpstr>Designball-Electronic-Device-01</vt:lpstr>
      <vt:lpstr>微软雅黑</vt:lpstr>
      <vt:lpstr>Arial Unicode MS</vt:lpstr>
      <vt:lpstr>NumberOnly</vt:lpstr>
      <vt:lpstr>Calibri</vt:lpstr>
      <vt:lpstr>Ion</vt:lpstr>
      <vt:lpstr>1_Ion</vt:lpstr>
      <vt:lpstr>2_Ion</vt:lpstr>
      <vt:lpstr>3_Office Theme</vt:lpstr>
      <vt:lpstr>1_Office Theme</vt:lpstr>
      <vt:lpstr>1_Layout of version 4.5</vt:lpstr>
      <vt:lpstr>2_Office Theme</vt:lpstr>
      <vt:lpstr>3_Ion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Linux命令行快捷键</vt:lpstr>
      <vt:lpstr>Linux命令行匹配符</vt:lpstr>
      <vt:lpstr>Linux常用指令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111</dc:creator>
  <cp:lastModifiedBy>qzuser</cp:lastModifiedBy>
  <cp:revision>15</cp:revision>
  <dcterms:created xsi:type="dcterms:W3CDTF">2022-09-24T09:58:00Z</dcterms:created>
  <dcterms:modified xsi:type="dcterms:W3CDTF">2022-09-25T10:17:30Z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35CD4B49DFA14986AB62B71298DC7A01</vt:lpwstr>
  </property>
  <property fmtid="{D5CDD505-2E9C-101B-9397-08002B2CF9AE}" pid="3" name="KSOProductBuildVer">
    <vt:lpwstr>2052-11.1.0.12358</vt:lpwstr>
  </property>
</Properties>
</file>

<file path=docProps/thumbnail.jpeg>
</file>